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8" r:id="rId2"/>
    <p:sldId id="274" r:id="rId3"/>
    <p:sldId id="277" r:id="rId4"/>
    <p:sldId id="278" r:id="rId5"/>
    <p:sldId id="275" r:id="rId6"/>
    <p:sldId id="270" r:id="rId7"/>
    <p:sldId id="273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8D08D"/>
    <a:srgbClr val="F4B083"/>
    <a:srgbClr val="9CC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4" y="3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CC76A-843D-4C27-BAFA-760B68E0F0C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8341C-D8D0-4CE5-BBCE-2528E215E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94E455-3415-47BB-95F6-C3BCB6518A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8448" y="1161946"/>
            <a:ext cx="4689001" cy="340053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04B9C7-F46F-40D5-9C57-B9623AA43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10550"/>
            <a:ext cx="4699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7549863-99CE-4F52-B312-D26C8982E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1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B34B90-A2E8-4192-83B6-6AD23E7F8B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5130054"/>
            <a:ext cx="8445231" cy="70877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2652" y="5809129"/>
            <a:ext cx="6972777" cy="4773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04B9C7-F46F-40D5-9C57-B9623AA43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10550"/>
            <a:ext cx="4699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EE21FA2-978B-4AC7-A171-E1369DEEB8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8C919ED-0ABE-4D8D-B57C-B31753C15F9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343664" y="3719991"/>
            <a:ext cx="573152" cy="567664"/>
          </a:xfrm>
          <a:custGeom>
            <a:avLst/>
            <a:gdLst>
              <a:gd name="T0" fmla="*/ 434 w 530"/>
              <a:gd name="T1" fmla="*/ 401 h 525"/>
              <a:gd name="T2" fmla="*/ 435 w 530"/>
              <a:gd name="T3" fmla="*/ 422 h 525"/>
              <a:gd name="T4" fmla="*/ 452 w 530"/>
              <a:gd name="T5" fmla="*/ 442 h 525"/>
              <a:gd name="T6" fmla="*/ 476 w 530"/>
              <a:gd name="T7" fmla="*/ 388 h 525"/>
              <a:gd name="T8" fmla="*/ 463 w 530"/>
              <a:gd name="T9" fmla="*/ 399 h 525"/>
              <a:gd name="T10" fmla="*/ 41 w 530"/>
              <a:gd name="T11" fmla="*/ 445 h 525"/>
              <a:gd name="T12" fmla="*/ 7 w 530"/>
              <a:gd name="T13" fmla="*/ 444 h 525"/>
              <a:gd name="T14" fmla="*/ 40 w 530"/>
              <a:gd name="T15" fmla="*/ 518 h 525"/>
              <a:gd name="T16" fmla="*/ 103 w 530"/>
              <a:gd name="T17" fmla="*/ 523 h 525"/>
              <a:gd name="T18" fmla="*/ 95 w 530"/>
              <a:gd name="T19" fmla="*/ 488 h 525"/>
              <a:gd name="T20" fmla="*/ 78 w 530"/>
              <a:gd name="T21" fmla="*/ 505 h 525"/>
              <a:gd name="T22" fmla="*/ 228 w 530"/>
              <a:gd name="T23" fmla="*/ 478 h 525"/>
              <a:gd name="T24" fmla="*/ 194 w 530"/>
              <a:gd name="T25" fmla="*/ 446 h 525"/>
              <a:gd name="T26" fmla="*/ 238 w 530"/>
              <a:gd name="T27" fmla="*/ 467 h 525"/>
              <a:gd name="T28" fmla="*/ 256 w 530"/>
              <a:gd name="T29" fmla="*/ 511 h 525"/>
              <a:gd name="T30" fmla="*/ 273 w 530"/>
              <a:gd name="T31" fmla="*/ 498 h 525"/>
              <a:gd name="T32" fmla="*/ 293 w 530"/>
              <a:gd name="T33" fmla="*/ 469 h 525"/>
              <a:gd name="T34" fmla="*/ 315 w 530"/>
              <a:gd name="T35" fmla="*/ 444 h 525"/>
              <a:gd name="T36" fmla="*/ 354 w 530"/>
              <a:gd name="T37" fmla="*/ 523 h 525"/>
              <a:gd name="T38" fmla="*/ 354 w 530"/>
              <a:gd name="T39" fmla="*/ 438 h 525"/>
              <a:gd name="T40" fmla="*/ 394 w 530"/>
              <a:gd name="T41" fmla="*/ 438 h 525"/>
              <a:gd name="T42" fmla="*/ 380 w 530"/>
              <a:gd name="T43" fmla="*/ 523 h 525"/>
              <a:gd name="T44" fmla="*/ 386 w 530"/>
              <a:gd name="T45" fmla="*/ 516 h 525"/>
              <a:gd name="T46" fmla="*/ 492 w 530"/>
              <a:gd name="T47" fmla="*/ 518 h 525"/>
              <a:gd name="T48" fmla="*/ 459 w 530"/>
              <a:gd name="T49" fmla="*/ 491 h 525"/>
              <a:gd name="T50" fmla="*/ 4 w 530"/>
              <a:gd name="T51" fmla="*/ 390 h 525"/>
              <a:gd name="T52" fmla="*/ 34 w 530"/>
              <a:gd name="T53" fmla="*/ 409 h 525"/>
              <a:gd name="T54" fmla="*/ 31 w 530"/>
              <a:gd name="T55" fmla="*/ 402 h 525"/>
              <a:gd name="T56" fmla="*/ 16 w 530"/>
              <a:gd name="T57" fmla="*/ 387 h 525"/>
              <a:gd name="T58" fmla="*/ 57 w 530"/>
              <a:gd name="T59" fmla="*/ 419 h 525"/>
              <a:gd name="T60" fmla="*/ 76 w 530"/>
              <a:gd name="T61" fmla="*/ 387 h 525"/>
              <a:gd name="T62" fmla="*/ 53 w 530"/>
              <a:gd name="T63" fmla="*/ 391 h 525"/>
              <a:gd name="T64" fmla="*/ 103 w 530"/>
              <a:gd name="T65" fmla="*/ 390 h 525"/>
              <a:gd name="T66" fmla="*/ 113 w 530"/>
              <a:gd name="T67" fmla="*/ 420 h 525"/>
              <a:gd name="T68" fmla="*/ 107 w 530"/>
              <a:gd name="T69" fmla="*/ 387 h 525"/>
              <a:gd name="T70" fmla="*/ 157 w 530"/>
              <a:gd name="T71" fmla="*/ 390 h 525"/>
              <a:gd name="T72" fmla="*/ 126 w 530"/>
              <a:gd name="T73" fmla="*/ 387 h 525"/>
              <a:gd name="T74" fmla="*/ 200 w 530"/>
              <a:gd name="T75" fmla="*/ 414 h 525"/>
              <a:gd name="T76" fmla="*/ 198 w 530"/>
              <a:gd name="T77" fmla="*/ 399 h 525"/>
              <a:gd name="T78" fmla="*/ 200 w 530"/>
              <a:gd name="T79" fmla="*/ 395 h 525"/>
              <a:gd name="T80" fmla="*/ 179 w 530"/>
              <a:gd name="T81" fmla="*/ 398 h 525"/>
              <a:gd name="T82" fmla="*/ 218 w 530"/>
              <a:gd name="T83" fmla="*/ 419 h 525"/>
              <a:gd name="T84" fmla="*/ 226 w 530"/>
              <a:gd name="T85" fmla="*/ 394 h 525"/>
              <a:gd name="T86" fmla="*/ 243 w 530"/>
              <a:gd name="T87" fmla="*/ 422 h 525"/>
              <a:gd name="T88" fmla="*/ 239 w 530"/>
              <a:gd name="T89" fmla="*/ 387 h 525"/>
              <a:gd name="T90" fmla="*/ 269 w 530"/>
              <a:gd name="T91" fmla="*/ 387 h 525"/>
              <a:gd name="T92" fmla="*/ 266 w 530"/>
              <a:gd name="T93" fmla="*/ 419 h 525"/>
              <a:gd name="T94" fmla="*/ 279 w 530"/>
              <a:gd name="T95" fmla="*/ 402 h 525"/>
              <a:gd name="T96" fmla="*/ 298 w 530"/>
              <a:gd name="T97" fmla="*/ 387 h 525"/>
              <a:gd name="T98" fmla="*/ 306 w 530"/>
              <a:gd name="T99" fmla="*/ 422 h 525"/>
              <a:gd name="T100" fmla="*/ 315 w 530"/>
              <a:gd name="T101" fmla="*/ 389 h 525"/>
              <a:gd name="T102" fmla="*/ 354 w 530"/>
              <a:gd name="T103" fmla="*/ 391 h 525"/>
              <a:gd name="T104" fmla="*/ 325 w 530"/>
              <a:gd name="T105" fmla="*/ 396 h 525"/>
              <a:gd name="T106" fmla="*/ 341 w 530"/>
              <a:gd name="T107" fmla="*/ 422 h 525"/>
              <a:gd name="T108" fmla="*/ 381 w 530"/>
              <a:gd name="T109" fmla="*/ 418 h 525"/>
              <a:gd name="T110" fmla="*/ 389 w 530"/>
              <a:gd name="T111" fmla="*/ 405 h 525"/>
              <a:gd name="T112" fmla="*/ 287 w 530"/>
              <a:gd name="T113" fmla="*/ 296 h 525"/>
              <a:gd name="T114" fmla="*/ 377 w 530"/>
              <a:gd name="T115" fmla="*/ 296 h 525"/>
              <a:gd name="T116" fmla="*/ 190 w 530"/>
              <a:gd name="T117" fmla="*/ 59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0" h="525">
                <a:moveTo>
                  <a:pt x="427" y="422"/>
                </a:moveTo>
                <a:cubicBezTo>
                  <a:pt x="428" y="424"/>
                  <a:pt x="429" y="425"/>
                  <a:pt x="430" y="426"/>
                </a:cubicBezTo>
                <a:cubicBezTo>
                  <a:pt x="432" y="426"/>
                  <a:pt x="433" y="427"/>
                  <a:pt x="436" y="427"/>
                </a:cubicBezTo>
                <a:cubicBezTo>
                  <a:pt x="438" y="427"/>
                  <a:pt x="439" y="426"/>
                  <a:pt x="441" y="426"/>
                </a:cubicBezTo>
                <a:cubicBezTo>
                  <a:pt x="443" y="425"/>
                  <a:pt x="444" y="424"/>
                  <a:pt x="446" y="423"/>
                </a:cubicBezTo>
                <a:cubicBezTo>
                  <a:pt x="448" y="422"/>
                  <a:pt x="449" y="421"/>
                  <a:pt x="450" y="420"/>
                </a:cubicBezTo>
                <a:cubicBezTo>
                  <a:pt x="451" y="419"/>
                  <a:pt x="452" y="417"/>
                  <a:pt x="453" y="414"/>
                </a:cubicBezTo>
                <a:cubicBezTo>
                  <a:pt x="454" y="412"/>
                  <a:pt x="454" y="409"/>
                  <a:pt x="454" y="407"/>
                </a:cubicBezTo>
                <a:cubicBezTo>
                  <a:pt x="454" y="405"/>
                  <a:pt x="454" y="404"/>
                  <a:pt x="453" y="403"/>
                </a:cubicBezTo>
                <a:cubicBezTo>
                  <a:pt x="453" y="402"/>
                  <a:pt x="453" y="401"/>
                  <a:pt x="452" y="400"/>
                </a:cubicBezTo>
                <a:cubicBezTo>
                  <a:pt x="451" y="399"/>
                  <a:pt x="450" y="399"/>
                  <a:pt x="449" y="398"/>
                </a:cubicBezTo>
                <a:cubicBezTo>
                  <a:pt x="447" y="398"/>
                  <a:pt x="446" y="397"/>
                  <a:pt x="444" y="397"/>
                </a:cubicBezTo>
                <a:cubicBezTo>
                  <a:pt x="442" y="397"/>
                  <a:pt x="440" y="398"/>
                  <a:pt x="438" y="398"/>
                </a:cubicBezTo>
                <a:cubicBezTo>
                  <a:pt x="437" y="399"/>
                  <a:pt x="435" y="400"/>
                  <a:pt x="434" y="401"/>
                </a:cubicBezTo>
                <a:cubicBezTo>
                  <a:pt x="432" y="403"/>
                  <a:pt x="431" y="404"/>
                  <a:pt x="430" y="404"/>
                </a:cubicBezTo>
                <a:cubicBezTo>
                  <a:pt x="429" y="405"/>
                  <a:pt x="429" y="407"/>
                  <a:pt x="428" y="410"/>
                </a:cubicBezTo>
                <a:cubicBezTo>
                  <a:pt x="427" y="412"/>
                  <a:pt x="427" y="415"/>
                  <a:pt x="427" y="417"/>
                </a:cubicBezTo>
                <a:cubicBezTo>
                  <a:pt x="427" y="419"/>
                  <a:pt x="427" y="421"/>
                  <a:pt x="427" y="422"/>
                </a:cubicBezTo>
                <a:close/>
                <a:moveTo>
                  <a:pt x="435" y="408"/>
                </a:moveTo>
                <a:cubicBezTo>
                  <a:pt x="436" y="405"/>
                  <a:pt x="437" y="403"/>
                  <a:pt x="438" y="402"/>
                </a:cubicBezTo>
                <a:cubicBezTo>
                  <a:pt x="439" y="400"/>
                  <a:pt x="440" y="400"/>
                  <a:pt x="442" y="400"/>
                </a:cubicBezTo>
                <a:cubicBezTo>
                  <a:pt x="443" y="400"/>
                  <a:pt x="445" y="400"/>
                  <a:pt x="446" y="402"/>
                </a:cubicBezTo>
                <a:cubicBezTo>
                  <a:pt x="446" y="403"/>
                  <a:pt x="447" y="404"/>
                  <a:pt x="447" y="407"/>
                </a:cubicBezTo>
                <a:cubicBezTo>
                  <a:pt x="447" y="409"/>
                  <a:pt x="447" y="412"/>
                  <a:pt x="446" y="416"/>
                </a:cubicBezTo>
                <a:cubicBezTo>
                  <a:pt x="445" y="418"/>
                  <a:pt x="445" y="419"/>
                  <a:pt x="444" y="420"/>
                </a:cubicBezTo>
                <a:cubicBezTo>
                  <a:pt x="443" y="422"/>
                  <a:pt x="442" y="423"/>
                  <a:pt x="442" y="423"/>
                </a:cubicBezTo>
                <a:cubicBezTo>
                  <a:pt x="441" y="424"/>
                  <a:pt x="440" y="424"/>
                  <a:pt x="439" y="424"/>
                </a:cubicBezTo>
                <a:cubicBezTo>
                  <a:pt x="437" y="424"/>
                  <a:pt x="436" y="423"/>
                  <a:pt x="435" y="422"/>
                </a:cubicBezTo>
                <a:cubicBezTo>
                  <a:pt x="434" y="421"/>
                  <a:pt x="433" y="420"/>
                  <a:pt x="433" y="417"/>
                </a:cubicBezTo>
                <a:cubicBezTo>
                  <a:pt x="433" y="415"/>
                  <a:pt x="434" y="412"/>
                  <a:pt x="435" y="408"/>
                </a:cubicBezTo>
                <a:close/>
                <a:moveTo>
                  <a:pt x="462" y="401"/>
                </a:moveTo>
                <a:cubicBezTo>
                  <a:pt x="463" y="401"/>
                  <a:pt x="464" y="401"/>
                  <a:pt x="466" y="401"/>
                </a:cubicBezTo>
                <a:cubicBezTo>
                  <a:pt x="461" y="423"/>
                  <a:pt x="461" y="423"/>
                  <a:pt x="461" y="423"/>
                </a:cubicBezTo>
                <a:cubicBezTo>
                  <a:pt x="460" y="429"/>
                  <a:pt x="459" y="433"/>
                  <a:pt x="459" y="435"/>
                </a:cubicBezTo>
                <a:cubicBezTo>
                  <a:pt x="458" y="436"/>
                  <a:pt x="458" y="437"/>
                  <a:pt x="457" y="437"/>
                </a:cubicBezTo>
                <a:cubicBezTo>
                  <a:pt x="457" y="437"/>
                  <a:pt x="456" y="438"/>
                  <a:pt x="456" y="438"/>
                </a:cubicBezTo>
                <a:cubicBezTo>
                  <a:pt x="455" y="438"/>
                  <a:pt x="455" y="437"/>
                  <a:pt x="454" y="437"/>
                </a:cubicBezTo>
                <a:cubicBezTo>
                  <a:pt x="454" y="437"/>
                  <a:pt x="453" y="436"/>
                  <a:pt x="453" y="435"/>
                </a:cubicBezTo>
                <a:cubicBezTo>
                  <a:pt x="452" y="435"/>
                  <a:pt x="452" y="435"/>
                  <a:pt x="452" y="435"/>
                </a:cubicBezTo>
                <a:cubicBezTo>
                  <a:pt x="452" y="436"/>
                  <a:pt x="451" y="437"/>
                  <a:pt x="451" y="438"/>
                </a:cubicBezTo>
                <a:cubicBezTo>
                  <a:pt x="451" y="439"/>
                  <a:pt x="451" y="440"/>
                  <a:pt x="450" y="442"/>
                </a:cubicBezTo>
                <a:cubicBezTo>
                  <a:pt x="451" y="442"/>
                  <a:pt x="452" y="442"/>
                  <a:pt x="452" y="442"/>
                </a:cubicBezTo>
                <a:cubicBezTo>
                  <a:pt x="453" y="442"/>
                  <a:pt x="454" y="442"/>
                  <a:pt x="455" y="441"/>
                </a:cubicBezTo>
                <a:cubicBezTo>
                  <a:pt x="457" y="440"/>
                  <a:pt x="459" y="439"/>
                  <a:pt x="461" y="437"/>
                </a:cubicBezTo>
                <a:cubicBezTo>
                  <a:pt x="463" y="434"/>
                  <a:pt x="464" y="432"/>
                  <a:pt x="465" y="429"/>
                </a:cubicBezTo>
                <a:cubicBezTo>
                  <a:pt x="466" y="426"/>
                  <a:pt x="468" y="422"/>
                  <a:pt x="469" y="416"/>
                </a:cubicBezTo>
                <a:cubicBezTo>
                  <a:pt x="472" y="401"/>
                  <a:pt x="472" y="401"/>
                  <a:pt x="472" y="401"/>
                </a:cubicBezTo>
                <a:cubicBezTo>
                  <a:pt x="473" y="401"/>
                  <a:pt x="474" y="401"/>
                  <a:pt x="475" y="401"/>
                </a:cubicBezTo>
                <a:cubicBezTo>
                  <a:pt x="477" y="401"/>
                  <a:pt x="479" y="401"/>
                  <a:pt x="480" y="401"/>
                </a:cubicBezTo>
                <a:cubicBezTo>
                  <a:pt x="480" y="400"/>
                  <a:pt x="480" y="399"/>
                  <a:pt x="481" y="398"/>
                </a:cubicBezTo>
                <a:cubicBezTo>
                  <a:pt x="480" y="398"/>
                  <a:pt x="480" y="398"/>
                  <a:pt x="480" y="398"/>
                </a:cubicBezTo>
                <a:cubicBezTo>
                  <a:pt x="480" y="398"/>
                  <a:pt x="479" y="398"/>
                  <a:pt x="478" y="398"/>
                </a:cubicBezTo>
                <a:cubicBezTo>
                  <a:pt x="475" y="398"/>
                  <a:pt x="474" y="398"/>
                  <a:pt x="474" y="398"/>
                </a:cubicBezTo>
                <a:cubicBezTo>
                  <a:pt x="473" y="398"/>
                  <a:pt x="473" y="398"/>
                  <a:pt x="473" y="398"/>
                </a:cubicBezTo>
                <a:cubicBezTo>
                  <a:pt x="473" y="396"/>
                  <a:pt x="474" y="393"/>
                  <a:pt x="475" y="391"/>
                </a:cubicBezTo>
                <a:cubicBezTo>
                  <a:pt x="475" y="390"/>
                  <a:pt x="475" y="389"/>
                  <a:pt x="476" y="388"/>
                </a:cubicBezTo>
                <a:cubicBezTo>
                  <a:pt x="476" y="388"/>
                  <a:pt x="476" y="388"/>
                  <a:pt x="477" y="387"/>
                </a:cubicBezTo>
                <a:cubicBezTo>
                  <a:pt x="477" y="387"/>
                  <a:pt x="478" y="387"/>
                  <a:pt x="478" y="387"/>
                </a:cubicBezTo>
                <a:cubicBezTo>
                  <a:pt x="479" y="387"/>
                  <a:pt x="479" y="387"/>
                  <a:pt x="480" y="388"/>
                </a:cubicBezTo>
                <a:cubicBezTo>
                  <a:pt x="481" y="388"/>
                  <a:pt x="482" y="389"/>
                  <a:pt x="483" y="390"/>
                </a:cubicBezTo>
                <a:cubicBezTo>
                  <a:pt x="483" y="390"/>
                  <a:pt x="483" y="390"/>
                  <a:pt x="483" y="390"/>
                </a:cubicBezTo>
                <a:cubicBezTo>
                  <a:pt x="484" y="388"/>
                  <a:pt x="484" y="385"/>
                  <a:pt x="485" y="383"/>
                </a:cubicBezTo>
                <a:cubicBezTo>
                  <a:pt x="484" y="382"/>
                  <a:pt x="483" y="382"/>
                  <a:pt x="483" y="382"/>
                </a:cubicBezTo>
                <a:cubicBezTo>
                  <a:pt x="481" y="382"/>
                  <a:pt x="481" y="382"/>
                  <a:pt x="480" y="383"/>
                </a:cubicBezTo>
                <a:cubicBezTo>
                  <a:pt x="479" y="383"/>
                  <a:pt x="478" y="384"/>
                  <a:pt x="476" y="385"/>
                </a:cubicBezTo>
                <a:cubicBezTo>
                  <a:pt x="474" y="387"/>
                  <a:pt x="472" y="388"/>
                  <a:pt x="470" y="390"/>
                </a:cubicBezTo>
                <a:cubicBezTo>
                  <a:pt x="469" y="391"/>
                  <a:pt x="468" y="392"/>
                  <a:pt x="468" y="393"/>
                </a:cubicBezTo>
                <a:cubicBezTo>
                  <a:pt x="467" y="394"/>
                  <a:pt x="467" y="395"/>
                  <a:pt x="467" y="396"/>
                </a:cubicBezTo>
                <a:cubicBezTo>
                  <a:pt x="466" y="397"/>
                  <a:pt x="466" y="398"/>
                  <a:pt x="466" y="398"/>
                </a:cubicBezTo>
                <a:cubicBezTo>
                  <a:pt x="465" y="398"/>
                  <a:pt x="464" y="399"/>
                  <a:pt x="463" y="399"/>
                </a:cubicBezTo>
                <a:cubicBezTo>
                  <a:pt x="462" y="399"/>
                  <a:pt x="461" y="400"/>
                  <a:pt x="460" y="400"/>
                </a:cubicBezTo>
                <a:cubicBezTo>
                  <a:pt x="460" y="401"/>
                  <a:pt x="460" y="401"/>
                  <a:pt x="460" y="401"/>
                </a:cubicBezTo>
                <a:cubicBezTo>
                  <a:pt x="460" y="401"/>
                  <a:pt x="461" y="401"/>
                  <a:pt x="462" y="401"/>
                </a:cubicBezTo>
                <a:cubicBezTo>
                  <a:pt x="462" y="401"/>
                  <a:pt x="462" y="401"/>
                  <a:pt x="462" y="401"/>
                </a:cubicBezTo>
                <a:close/>
                <a:moveTo>
                  <a:pt x="55" y="467"/>
                </a:moveTo>
                <a:cubicBezTo>
                  <a:pt x="50" y="467"/>
                  <a:pt x="50" y="467"/>
                  <a:pt x="50" y="467"/>
                </a:cubicBezTo>
                <a:cubicBezTo>
                  <a:pt x="50" y="471"/>
                  <a:pt x="50" y="473"/>
                  <a:pt x="49" y="474"/>
                </a:cubicBezTo>
                <a:cubicBezTo>
                  <a:pt x="49" y="475"/>
                  <a:pt x="49" y="476"/>
                  <a:pt x="48" y="476"/>
                </a:cubicBezTo>
                <a:cubicBezTo>
                  <a:pt x="47" y="476"/>
                  <a:pt x="43" y="476"/>
                  <a:pt x="38" y="476"/>
                </a:cubicBezTo>
                <a:cubicBezTo>
                  <a:pt x="36" y="476"/>
                  <a:pt x="33" y="476"/>
                  <a:pt x="28" y="476"/>
                </a:cubicBezTo>
                <a:cubicBezTo>
                  <a:pt x="28" y="468"/>
                  <a:pt x="28" y="468"/>
                  <a:pt x="28" y="468"/>
                </a:cubicBezTo>
                <a:cubicBezTo>
                  <a:pt x="28" y="457"/>
                  <a:pt x="28" y="450"/>
                  <a:pt x="29" y="446"/>
                </a:cubicBezTo>
                <a:cubicBezTo>
                  <a:pt x="30" y="446"/>
                  <a:pt x="32" y="446"/>
                  <a:pt x="35" y="446"/>
                </a:cubicBezTo>
                <a:cubicBezTo>
                  <a:pt x="38" y="445"/>
                  <a:pt x="40" y="445"/>
                  <a:pt x="41" y="445"/>
                </a:cubicBezTo>
                <a:cubicBezTo>
                  <a:pt x="44" y="445"/>
                  <a:pt x="47" y="446"/>
                  <a:pt x="50" y="446"/>
                </a:cubicBezTo>
                <a:cubicBezTo>
                  <a:pt x="53" y="447"/>
                  <a:pt x="54" y="447"/>
                  <a:pt x="55" y="447"/>
                </a:cubicBezTo>
                <a:cubicBezTo>
                  <a:pt x="55" y="448"/>
                  <a:pt x="55" y="448"/>
                  <a:pt x="55" y="448"/>
                </a:cubicBezTo>
                <a:cubicBezTo>
                  <a:pt x="56" y="448"/>
                  <a:pt x="56" y="450"/>
                  <a:pt x="56" y="451"/>
                </a:cubicBezTo>
                <a:cubicBezTo>
                  <a:pt x="56" y="455"/>
                  <a:pt x="56" y="457"/>
                  <a:pt x="56" y="458"/>
                </a:cubicBezTo>
                <a:cubicBezTo>
                  <a:pt x="61" y="458"/>
                  <a:pt x="61" y="458"/>
                  <a:pt x="61" y="458"/>
                </a:cubicBezTo>
                <a:cubicBezTo>
                  <a:pt x="61" y="455"/>
                  <a:pt x="61" y="452"/>
                  <a:pt x="62" y="448"/>
                </a:cubicBezTo>
                <a:cubicBezTo>
                  <a:pt x="62" y="445"/>
                  <a:pt x="62" y="442"/>
                  <a:pt x="63" y="440"/>
                </a:cubicBezTo>
                <a:cubicBezTo>
                  <a:pt x="62" y="439"/>
                  <a:pt x="62" y="439"/>
                  <a:pt x="62" y="439"/>
                </a:cubicBezTo>
                <a:cubicBezTo>
                  <a:pt x="59" y="438"/>
                  <a:pt x="55" y="438"/>
                  <a:pt x="51" y="438"/>
                </a:cubicBezTo>
                <a:cubicBezTo>
                  <a:pt x="22" y="439"/>
                  <a:pt x="22" y="439"/>
                  <a:pt x="22" y="439"/>
                </a:cubicBezTo>
                <a:cubicBezTo>
                  <a:pt x="0" y="438"/>
                  <a:pt x="0" y="438"/>
                  <a:pt x="0" y="438"/>
                </a:cubicBezTo>
                <a:cubicBezTo>
                  <a:pt x="0" y="443"/>
                  <a:pt x="0" y="443"/>
                  <a:pt x="0" y="443"/>
                </a:cubicBezTo>
                <a:cubicBezTo>
                  <a:pt x="4" y="444"/>
                  <a:pt x="6" y="444"/>
                  <a:pt x="7" y="444"/>
                </a:cubicBezTo>
                <a:cubicBezTo>
                  <a:pt x="8" y="444"/>
                  <a:pt x="9" y="444"/>
                  <a:pt x="9" y="445"/>
                </a:cubicBezTo>
                <a:cubicBezTo>
                  <a:pt x="9" y="445"/>
                  <a:pt x="9" y="445"/>
                  <a:pt x="9" y="446"/>
                </a:cubicBezTo>
                <a:cubicBezTo>
                  <a:pt x="10" y="447"/>
                  <a:pt x="10" y="449"/>
                  <a:pt x="10" y="452"/>
                </a:cubicBezTo>
                <a:cubicBezTo>
                  <a:pt x="11" y="463"/>
                  <a:pt x="11" y="469"/>
                  <a:pt x="11" y="469"/>
                </a:cubicBezTo>
                <a:cubicBezTo>
                  <a:pt x="11" y="494"/>
                  <a:pt x="11" y="494"/>
                  <a:pt x="11" y="494"/>
                </a:cubicBezTo>
                <a:cubicBezTo>
                  <a:pt x="11" y="497"/>
                  <a:pt x="11" y="500"/>
                  <a:pt x="10" y="505"/>
                </a:cubicBezTo>
                <a:cubicBezTo>
                  <a:pt x="10" y="510"/>
                  <a:pt x="10" y="513"/>
                  <a:pt x="10" y="514"/>
                </a:cubicBezTo>
                <a:cubicBezTo>
                  <a:pt x="10" y="515"/>
                  <a:pt x="9" y="516"/>
                  <a:pt x="9" y="517"/>
                </a:cubicBezTo>
                <a:cubicBezTo>
                  <a:pt x="9" y="517"/>
                  <a:pt x="8" y="517"/>
                  <a:pt x="8" y="518"/>
                </a:cubicBezTo>
                <a:cubicBezTo>
                  <a:pt x="7" y="518"/>
                  <a:pt x="5" y="518"/>
                  <a:pt x="0" y="518"/>
                </a:cubicBezTo>
                <a:cubicBezTo>
                  <a:pt x="0" y="523"/>
                  <a:pt x="0" y="523"/>
                  <a:pt x="0" y="523"/>
                </a:cubicBezTo>
                <a:cubicBezTo>
                  <a:pt x="7" y="523"/>
                  <a:pt x="13" y="523"/>
                  <a:pt x="16" y="523"/>
                </a:cubicBezTo>
                <a:cubicBezTo>
                  <a:pt x="40" y="523"/>
                  <a:pt x="40" y="523"/>
                  <a:pt x="40" y="523"/>
                </a:cubicBezTo>
                <a:cubicBezTo>
                  <a:pt x="40" y="518"/>
                  <a:pt x="40" y="518"/>
                  <a:pt x="40" y="518"/>
                </a:cubicBezTo>
                <a:cubicBezTo>
                  <a:pt x="35" y="518"/>
                  <a:pt x="31" y="518"/>
                  <a:pt x="31" y="517"/>
                </a:cubicBezTo>
                <a:cubicBezTo>
                  <a:pt x="30" y="517"/>
                  <a:pt x="29" y="517"/>
                  <a:pt x="29" y="516"/>
                </a:cubicBezTo>
                <a:cubicBezTo>
                  <a:pt x="29" y="516"/>
                  <a:pt x="28" y="513"/>
                  <a:pt x="28" y="509"/>
                </a:cubicBezTo>
                <a:cubicBezTo>
                  <a:pt x="28" y="506"/>
                  <a:pt x="28" y="499"/>
                  <a:pt x="28" y="489"/>
                </a:cubicBezTo>
                <a:cubicBezTo>
                  <a:pt x="28" y="483"/>
                  <a:pt x="28" y="483"/>
                  <a:pt x="28" y="483"/>
                </a:cubicBezTo>
                <a:cubicBezTo>
                  <a:pt x="30" y="483"/>
                  <a:pt x="32" y="483"/>
                  <a:pt x="33" y="483"/>
                </a:cubicBezTo>
                <a:cubicBezTo>
                  <a:pt x="39" y="483"/>
                  <a:pt x="44" y="483"/>
                  <a:pt x="47" y="483"/>
                </a:cubicBezTo>
                <a:cubicBezTo>
                  <a:pt x="48" y="484"/>
                  <a:pt x="49" y="484"/>
                  <a:pt x="49" y="485"/>
                </a:cubicBezTo>
                <a:cubicBezTo>
                  <a:pt x="49" y="486"/>
                  <a:pt x="50" y="489"/>
                  <a:pt x="50" y="494"/>
                </a:cubicBezTo>
                <a:cubicBezTo>
                  <a:pt x="55" y="494"/>
                  <a:pt x="55" y="494"/>
                  <a:pt x="55" y="494"/>
                </a:cubicBezTo>
                <a:cubicBezTo>
                  <a:pt x="55" y="483"/>
                  <a:pt x="55" y="474"/>
                  <a:pt x="55" y="467"/>
                </a:cubicBezTo>
                <a:cubicBezTo>
                  <a:pt x="55" y="467"/>
                  <a:pt x="55" y="467"/>
                  <a:pt x="55" y="467"/>
                </a:cubicBezTo>
                <a:close/>
                <a:moveTo>
                  <a:pt x="89" y="523"/>
                </a:moveTo>
                <a:cubicBezTo>
                  <a:pt x="92" y="523"/>
                  <a:pt x="96" y="523"/>
                  <a:pt x="103" y="523"/>
                </a:cubicBezTo>
                <a:cubicBezTo>
                  <a:pt x="112" y="523"/>
                  <a:pt x="116" y="523"/>
                  <a:pt x="117" y="523"/>
                </a:cubicBezTo>
                <a:cubicBezTo>
                  <a:pt x="122" y="523"/>
                  <a:pt x="126" y="523"/>
                  <a:pt x="129" y="523"/>
                </a:cubicBezTo>
                <a:cubicBezTo>
                  <a:pt x="130" y="523"/>
                  <a:pt x="131" y="522"/>
                  <a:pt x="132" y="522"/>
                </a:cubicBezTo>
                <a:cubicBezTo>
                  <a:pt x="132" y="521"/>
                  <a:pt x="132" y="519"/>
                  <a:pt x="133" y="515"/>
                </a:cubicBezTo>
                <a:cubicBezTo>
                  <a:pt x="134" y="503"/>
                  <a:pt x="134" y="503"/>
                  <a:pt x="134" y="503"/>
                </a:cubicBezTo>
                <a:cubicBezTo>
                  <a:pt x="134" y="503"/>
                  <a:pt x="134" y="502"/>
                  <a:pt x="134" y="501"/>
                </a:cubicBezTo>
                <a:cubicBezTo>
                  <a:pt x="129" y="501"/>
                  <a:pt x="129" y="501"/>
                  <a:pt x="129" y="501"/>
                </a:cubicBezTo>
                <a:cubicBezTo>
                  <a:pt x="129" y="505"/>
                  <a:pt x="128" y="508"/>
                  <a:pt x="127" y="512"/>
                </a:cubicBezTo>
                <a:cubicBezTo>
                  <a:pt x="127" y="513"/>
                  <a:pt x="126" y="513"/>
                  <a:pt x="126" y="514"/>
                </a:cubicBezTo>
                <a:cubicBezTo>
                  <a:pt x="126" y="514"/>
                  <a:pt x="125" y="514"/>
                  <a:pt x="123" y="515"/>
                </a:cubicBezTo>
                <a:cubicBezTo>
                  <a:pt x="118" y="515"/>
                  <a:pt x="113" y="516"/>
                  <a:pt x="107" y="516"/>
                </a:cubicBezTo>
                <a:cubicBezTo>
                  <a:pt x="105" y="516"/>
                  <a:pt x="101" y="515"/>
                  <a:pt x="96" y="515"/>
                </a:cubicBezTo>
                <a:cubicBezTo>
                  <a:pt x="95" y="514"/>
                  <a:pt x="95" y="511"/>
                  <a:pt x="95" y="505"/>
                </a:cubicBezTo>
                <a:cubicBezTo>
                  <a:pt x="95" y="499"/>
                  <a:pt x="95" y="493"/>
                  <a:pt x="95" y="488"/>
                </a:cubicBezTo>
                <a:cubicBezTo>
                  <a:pt x="95" y="477"/>
                  <a:pt x="95" y="471"/>
                  <a:pt x="95" y="470"/>
                </a:cubicBezTo>
                <a:cubicBezTo>
                  <a:pt x="95" y="463"/>
                  <a:pt x="95" y="458"/>
                  <a:pt x="96" y="453"/>
                </a:cubicBezTo>
                <a:cubicBezTo>
                  <a:pt x="96" y="449"/>
                  <a:pt x="96" y="446"/>
                  <a:pt x="96" y="446"/>
                </a:cubicBezTo>
                <a:cubicBezTo>
                  <a:pt x="96" y="445"/>
                  <a:pt x="97" y="445"/>
                  <a:pt x="97" y="445"/>
                </a:cubicBezTo>
                <a:cubicBezTo>
                  <a:pt x="98" y="444"/>
                  <a:pt x="101" y="444"/>
                  <a:pt x="105" y="444"/>
                </a:cubicBezTo>
                <a:cubicBezTo>
                  <a:pt x="105" y="438"/>
                  <a:pt x="105" y="438"/>
                  <a:pt x="105" y="438"/>
                </a:cubicBezTo>
                <a:cubicBezTo>
                  <a:pt x="99" y="439"/>
                  <a:pt x="92" y="439"/>
                  <a:pt x="85" y="439"/>
                </a:cubicBezTo>
                <a:cubicBezTo>
                  <a:pt x="78" y="439"/>
                  <a:pt x="72" y="439"/>
                  <a:pt x="67" y="438"/>
                </a:cubicBezTo>
                <a:cubicBezTo>
                  <a:pt x="67" y="444"/>
                  <a:pt x="67" y="444"/>
                  <a:pt x="67" y="444"/>
                </a:cubicBezTo>
                <a:cubicBezTo>
                  <a:pt x="72" y="444"/>
                  <a:pt x="75" y="444"/>
                  <a:pt x="76" y="445"/>
                </a:cubicBezTo>
                <a:cubicBezTo>
                  <a:pt x="77" y="445"/>
                  <a:pt x="77" y="445"/>
                  <a:pt x="77" y="446"/>
                </a:cubicBezTo>
                <a:cubicBezTo>
                  <a:pt x="78" y="447"/>
                  <a:pt x="78" y="451"/>
                  <a:pt x="78" y="459"/>
                </a:cubicBezTo>
                <a:cubicBezTo>
                  <a:pt x="78" y="462"/>
                  <a:pt x="78" y="470"/>
                  <a:pt x="78" y="483"/>
                </a:cubicBezTo>
                <a:cubicBezTo>
                  <a:pt x="78" y="491"/>
                  <a:pt x="78" y="499"/>
                  <a:pt x="78" y="505"/>
                </a:cubicBezTo>
                <a:cubicBezTo>
                  <a:pt x="78" y="511"/>
                  <a:pt x="77" y="515"/>
                  <a:pt x="77" y="516"/>
                </a:cubicBezTo>
                <a:cubicBezTo>
                  <a:pt x="77" y="516"/>
                  <a:pt x="77" y="516"/>
                  <a:pt x="77" y="516"/>
                </a:cubicBezTo>
                <a:cubicBezTo>
                  <a:pt x="77" y="517"/>
                  <a:pt x="76" y="517"/>
                  <a:pt x="75" y="518"/>
                </a:cubicBezTo>
                <a:cubicBezTo>
                  <a:pt x="73" y="519"/>
                  <a:pt x="72" y="520"/>
                  <a:pt x="71" y="520"/>
                </a:cubicBezTo>
                <a:cubicBezTo>
                  <a:pt x="71" y="523"/>
                  <a:pt x="71" y="523"/>
                  <a:pt x="71" y="523"/>
                </a:cubicBezTo>
                <a:cubicBezTo>
                  <a:pt x="79" y="523"/>
                  <a:pt x="85" y="523"/>
                  <a:pt x="89" y="523"/>
                </a:cubicBezTo>
                <a:cubicBezTo>
                  <a:pt x="89" y="523"/>
                  <a:pt x="89" y="523"/>
                  <a:pt x="89" y="523"/>
                </a:cubicBezTo>
                <a:close/>
                <a:moveTo>
                  <a:pt x="141" y="506"/>
                </a:moveTo>
                <a:cubicBezTo>
                  <a:pt x="145" y="512"/>
                  <a:pt x="150" y="517"/>
                  <a:pt x="157" y="520"/>
                </a:cubicBezTo>
                <a:cubicBezTo>
                  <a:pt x="163" y="524"/>
                  <a:pt x="171" y="525"/>
                  <a:pt x="180" y="525"/>
                </a:cubicBezTo>
                <a:cubicBezTo>
                  <a:pt x="188" y="525"/>
                  <a:pt x="196" y="524"/>
                  <a:pt x="202" y="521"/>
                </a:cubicBezTo>
                <a:cubicBezTo>
                  <a:pt x="207" y="519"/>
                  <a:pt x="211" y="516"/>
                  <a:pt x="215" y="512"/>
                </a:cubicBezTo>
                <a:cubicBezTo>
                  <a:pt x="219" y="509"/>
                  <a:pt x="222" y="504"/>
                  <a:pt x="224" y="500"/>
                </a:cubicBezTo>
                <a:cubicBezTo>
                  <a:pt x="226" y="493"/>
                  <a:pt x="228" y="486"/>
                  <a:pt x="228" y="478"/>
                </a:cubicBezTo>
                <a:cubicBezTo>
                  <a:pt x="228" y="474"/>
                  <a:pt x="227" y="470"/>
                  <a:pt x="226" y="466"/>
                </a:cubicBezTo>
                <a:cubicBezTo>
                  <a:pt x="225" y="462"/>
                  <a:pt x="224" y="459"/>
                  <a:pt x="222" y="456"/>
                </a:cubicBezTo>
                <a:cubicBezTo>
                  <a:pt x="220" y="453"/>
                  <a:pt x="218" y="450"/>
                  <a:pt x="214" y="447"/>
                </a:cubicBezTo>
                <a:cubicBezTo>
                  <a:pt x="211" y="444"/>
                  <a:pt x="207" y="442"/>
                  <a:pt x="203" y="440"/>
                </a:cubicBezTo>
                <a:cubicBezTo>
                  <a:pt x="197" y="438"/>
                  <a:pt x="190" y="437"/>
                  <a:pt x="183" y="437"/>
                </a:cubicBezTo>
                <a:cubicBezTo>
                  <a:pt x="175" y="437"/>
                  <a:pt x="168" y="438"/>
                  <a:pt x="162" y="440"/>
                </a:cubicBezTo>
                <a:cubicBezTo>
                  <a:pt x="157" y="442"/>
                  <a:pt x="153" y="445"/>
                  <a:pt x="149" y="448"/>
                </a:cubicBezTo>
                <a:cubicBezTo>
                  <a:pt x="144" y="452"/>
                  <a:pt x="141" y="457"/>
                  <a:pt x="139" y="462"/>
                </a:cubicBezTo>
                <a:cubicBezTo>
                  <a:pt x="137" y="468"/>
                  <a:pt x="136" y="474"/>
                  <a:pt x="136" y="482"/>
                </a:cubicBezTo>
                <a:cubicBezTo>
                  <a:pt x="136" y="491"/>
                  <a:pt x="137" y="499"/>
                  <a:pt x="141" y="506"/>
                </a:cubicBezTo>
                <a:close/>
                <a:moveTo>
                  <a:pt x="157" y="460"/>
                </a:moveTo>
                <a:cubicBezTo>
                  <a:pt x="159" y="455"/>
                  <a:pt x="162" y="451"/>
                  <a:pt x="166" y="448"/>
                </a:cubicBezTo>
                <a:cubicBezTo>
                  <a:pt x="170" y="445"/>
                  <a:pt x="175" y="444"/>
                  <a:pt x="181" y="444"/>
                </a:cubicBezTo>
                <a:cubicBezTo>
                  <a:pt x="186" y="444"/>
                  <a:pt x="190" y="445"/>
                  <a:pt x="194" y="446"/>
                </a:cubicBezTo>
                <a:cubicBezTo>
                  <a:pt x="197" y="448"/>
                  <a:pt x="199" y="451"/>
                  <a:pt x="202" y="454"/>
                </a:cubicBezTo>
                <a:cubicBezTo>
                  <a:pt x="204" y="457"/>
                  <a:pt x="206" y="461"/>
                  <a:pt x="207" y="466"/>
                </a:cubicBezTo>
                <a:cubicBezTo>
                  <a:pt x="208" y="471"/>
                  <a:pt x="209" y="476"/>
                  <a:pt x="209" y="481"/>
                </a:cubicBezTo>
                <a:cubicBezTo>
                  <a:pt x="209" y="490"/>
                  <a:pt x="208" y="497"/>
                  <a:pt x="205" y="502"/>
                </a:cubicBezTo>
                <a:cubicBezTo>
                  <a:pt x="203" y="508"/>
                  <a:pt x="200" y="512"/>
                  <a:pt x="196" y="515"/>
                </a:cubicBezTo>
                <a:cubicBezTo>
                  <a:pt x="192" y="517"/>
                  <a:pt x="187" y="518"/>
                  <a:pt x="182" y="518"/>
                </a:cubicBezTo>
                <a:cubicBezTo>
                  <a:pt x="177" y="518"/>
                  <a:pt x="172" y="517"/>
                  <a:pt x="168" y="515"/>
                </a:cubicBezTo>
                <a:cubicBezTo>
                  <a:pt x="164" y="512"/>
                  <a:pt x="161" y="508"/>
                  <a:pt x="158" y="501"/>
                </a:cubicBezTo>
                <a:cubicBezTo>
                  <a:pt x="156" y="495"/>
                  <a:pt x="154" y="488"/>
                  <a:pt x="154" y="478"/>
                </a:cubicBezTo>
                <a:cubicBezTo>
                  <a:pt x="154" y="472"/>
                  <a:pt x="155" y="466"/>
                  <a:pt x="157" y="460"/>
                </a:cubicBezTo>
                <a:close/>
                <a:moveTo>
                  <a:pt x="236" y="445"/>
                </a:moveTo>
                <a:cubicBezTo>
                  <a:pt x="237" y="445"/>
                  <a:pt x="237" y="445"/>
                  <a:pt x="237" y="446"/>
                </a:cubicBezTo>
                <a:cubicBezTo>
                  <a:pt x="238" y="447"/>
                  <a:pt x="238" y="450"/>
                  <a:pt x="238" y="455"/>
                </a:cubicBezTo>
                <a:cubicBezTo>
                  <a:pt x="238" y="467"/>
                  <a:pt x="238" y="467"/>
                  <a:pt x="238" y="467"/>
                </a:cubicBezTo>
                <a:cubicBezTo>
                  <a:pt x="238" y="490"/>
                  <a:pt x="238" y="490"/>
                  <a:pt x="238" y="490"/>
                </a:cubicBezTo>
                <a:cubicBezTo>
                  <a:pt x="238" y="508"/>
                  <a:pt x="238" y="508"/>
                  <a:pt x="238" y="508"/>
                </a:cubicBezTo>
                <a:cubicBezTo>
                  <a:pt x="238" y="511"/>
                  <a:pt x="237" y="513"/>
                  <a:pt x="237" y="515"/>
                </a:cubicBezTo>
                <a:cubicBezTo>
                  <a:pt x="237" y="516"/>
                  <a:pt x="237" y="516"/>
                  <a:pt x="237" y="516"/>
                </a:cubicBezTo>
                <a:cubicBezTo>
                  <a:pt x="236" y="517"/>
                  <a:pt x="236" y="517"/>
                  <a:pt x="236" y="517"/>
                </a:cubicBezTo>
                <a:cubicBezTo>
                  <a:pt x="235" y="517"/>
                  <a:pt x="232" y="518"/>
                  <a:pt x="227" y="518"/>
                </a:cubicBezTo>
                <a:cubicBezTo>
                  <a:pt x="227" y="523"/>
                  <a:pt x="227" y="523"/>
                  <a:pt x="227" y="523"/>
                </a:cubicBezTo>
                <a:cubicBezTo>
                  <a:pt x="233" y="523"/>
                  <a:pt x="239" y="523"/>
                  <a:pt x="245" y="523"/>
                </a:cubicBezTo>
                <a:cubicBezTo>
                  <a:pt x="252" y="523"/>
                  <a:pt x="259" y="523"/>
                  <a:pt x="266" y="523"/>
                </a:cubicBezTo>
                <a:cubicBezTo>
                  <a:pt x="266" y="518"/>
                  <a:pt x="266" y="518"/>
                  <a:pt x="266" y="518"/>
                </a:cubicBezTo>
                <a:cubicBezTo>
                  <a:pt x="262" y="518"/>
                  <a:pt x="260" y="518"/>
                  <a:pt x="259" y="517"/>
                </a:cubicBezTo>
                <a:cubicBezTo>
                  <a:pt x="258" y="517"/>
                  <a:pt x="257" y="517"/>
                  <a:pt x="257" y="517"/>
                </a:cubicBezTo>
                <a:cubicBezTo>
                  <a:pt x="257" y="517"/>
                  <a:pt x="256" y="516"/>
                  <a:pt x="256" y="516"/>
                </a:cubicBezTo>
                <a:cubicBezTo>
                  <a:pt x="256" y="515"/>
                  <a:pt x="256" y="514"/>
                  <a:pt x="256" y="511"/>
                </a:cubicBezTo>
                <a:cubicBezTo>
                  <a:pt x="256" y="510"/>
                  <a:pt x="255" y="506"/>
                  <a:pt x="255" y="497"/>
                </a:cubicBezTo>
                <a:cubicBezTo>
                  <a:pt x="255" y="491"/>
                  <a:pt x="255" y="484"/>
                  <a:pt x="255" y="478"/>
                </a:cubicBezTo>
                <a:cubicBezTo>
                  <a:pt x="255" y="474"/>
                  <a:pt x="255" y="467"/>
                  <a:pt x="255" y="455"/>
                </a:cubicBezTo>
                <a:cubicBezTo>
                  <a:pt x="256" y="450"/>
                  <a:pt x="256" y="447"/>
                  <a:pt x="256" y="445"/>
                </a:cubicBezTo>
                <a:cubicBezTo>
                  <a:pt x="258" y="445"/>
                  <a:pt x="260" y="445"/>
                  <a:pt x="262" y="445"/>
                </a:cubicBezTo>
                <a:cubicBezTo>
                  <a:pt x="266" y="445"/>
                  <a:pt x="269" y="445"/>
                  <a:pt x="271" y="446"/>
                </a:cubicBezTo>
                <a:cubicBezTo>
                  <a:pt x="273" y="447"/>
                  <a:pt x="276" y="448"/>
                  <a:pt x="277" y="451"/>
                </a:cubicBezTo>
                <a:cubicBezTo>
                  <a:pt x="279" y="453"/>
                  <a:pt x="280" y="456"/>
                  <a:pt x="280" y="460"/>
                </a:cubicBezTo>
                <a:cubicBezTo>
                  <a:pt x="280" y="464"/>
                  <a:pt x="279" y="467"/>
                  <a:pt x="277" y="470"/>
                </a:cubicBezTo>
                <a:cubicBezTo>
                  <a:pt x="276" y="473"/>
                  <a:pt x="274" y="475"/>
                  <a:pt x="271" y="476"/>
                </a:cubicBezTo>
                <a:cubicBezTo>
                  <a:pt x="269" y="477"/>
                  <a:pt x="265" y="478"/>
                  <a:pt x="260" y="478"/>
                </a:cubicBezTo>
                <a:cubicBezTo>
                  <a:pt x="260" y="480"/>
                  <a:pt x="260" y="480"/>
                  <a:pt x="260" y="480"/>
                </a:cubicBezTo>
                <a:cubicBezTo>
                  <a:pt x="261" y="481"/>
                  <a:pt x="262" y="482"/>
                  <a:pt x="263" y="484"/>
                </a:cubicBezTo>
                <a:cubicBezTo>
                  <a:pt x="266" y="487"/>
                  <a:pt x="269" y="492"/>
                  <a:pt x="273" y="498"/>
                </a:cubicBezTo>
                <a:cubicBezTo>
                  <a:pt x="286" y="520"/>
                  <a:pt x="286" y="520"/>
                  <a:pt x="286" y="520"/>
                </a:cubicBezTo>
                <a:cubicBezTo>
                  <a:pt x="286" y="521"/>
                  <a:pt x="287" y="522"/>
                  <a:pt x="287" y="523"/>
                </a:cubicBezTo>
                <a:cubicBezTo>
                  <a:pt x="290" y="523"/>
                  <a:pt x="294" y="523"/>
                  <a:pt x="297" y="523"/>
                </a:cubicBezTo>
                <a:cubicBezTo>
                  <a:pt x="300" y="523"/>
                  <a:pt x="304" y="523"/>
                  <a:pt x="310" y="523"/>
                </a:cubicBezTo>
                <a:cubicBezTo>
                  <a:pt x="310" y="518"/>
                  <a:pt x="310" y="518"/>
                  <a:pt x="310" y="518"/>
                </a:cubicBezTo>
                <a:cubicBezTo>
                  <a:pt x="308" y="518"/>
                  <a:pt x="307" y="518"/>
                  <a:pt x="306" y="517"/>
                </a:cubicBezTo>
                <a:cubicBezTo>
                  <a:pt x="306" y="517"/>
                  <a:pt x="305" y="517"/>
                  <a:pt x="304" y="516"/>
                </a:cubicBezTo>
                <a:cubicBezTo>
                  <a:pt x="304" y="515"/>
                  <a:pt x="302" y="513"/>
                  <a:pt x="299" y="509"/>
                </a:cubicBezTo>
                <a:cubicBezTo>
                  <a:pt x="299" y="508"/>
                  <a:pt x="297" y="506"/>
                  <a:pt x="295" y="503"/>
                </a:cubicBezTo>
                <a:cubicBezTo>
                  <a:pt x="285" y="489"/>
                  <a:pt x="285" y="489"/>
                  <a:pt x="285" y="489"/>
                </a:cubicBezTo>
                <a:cubicBezTo>
                  <a:pt x="285" y="488"/>
                  <a:pt x="285" y="488"/>
                  <a:pt x="285" y="488"/>
                </a:cubicBezTo>
                <a:cubicBezTo>
                  <a:pt x="285" y="487"/>
                  <a:pt x="284" y="486"/>
                  <a:pt x="282" y="484"/>
                </a:cubicBezTo>
                <a:cubicBezTo>
                  <a:pt x="281" y="482"/>
                  <a:pt x="280" y="480"/>
                  <a:pt x="279" y="479"/>
                </a:cubicBezTo>
                <a:cubicBezTo>
                  <a:pt x="285" y="476"/>
                  <a:pt x="290" y="473"/>
                  <a:pt x="293" y="469"/>
                </a:cubicBezTo>
                <a:cubicBezTo>
                  <a:pt x="296" y="465"/>
                  <a:pt x="298" y="461"/>
                  <a:pt x="298" y="456"/>
                </a:cubicBezTo>
                <a:cubicBezTo>
                  <a:pt x="298" y="452"/>
                  <a:pt x="296" y="448"/>
                  <a:pt x="294" y="445"/>
                </a:cubicBezTo>
                <a:cubicBezTo>
                  <a:pt x="292" y="442"/>
                  <a:pt x="289" y="441"/>
                  <a:pt x="286" y="440"/>
                </a:cubicBezTo>
                <a:cubicBezTo>
                  <a:pt x="283" y="439"/>
                  <a:pt x="278" y="438"/>
                  <a:pt x="272" y="438"/>
                </a:cubicBezTo>
                <a:cubicBezTo>
                  <a:pt x="269" y="438"/>
                  <a:pt x="265" y="438"/>
                  <a:pt x="260" y="439"/>
                </a:cubicBezTo>
                <a:cubicBezTo>
                  <a:pt x="257" y="439"/>
                  <a:pt x="253" y="439"/>
                  <a:pt x="249" y="439"/>
                </a:cubicBezTo>
                <a:cubicBezTo>
                  <a:pt x="244" y="439"/>
                  <a:pt x="240" y="439"/>
                  <a:pt x="237" y="439"/>
                </a:cubicBezTo>
                <a:cubicBezTo>
                  <a:pt x="232" y="439"/>
                  <a:pt x="228" y="438"/>
                  <a:pt x="227" y="438"/>
                </a:cubicBezTo>
                <a:cubicBezTo>
                  <a:pt x="227" y="443"/>
                  <a:pt x="227" y="443"/>
                  <a:pt x="227" y="443"/>
                </a:cubicBezTo>
                <a:cubicBezTo>
                  <a:pt x="232" y="444"/>
                  <a:pt x="235" y="444"/>
                  <a:pt x="236" y="445"/>
                </a:cubicBezTo>
                <a:cubicBezTo>
                  <a:pt x="236" y="445"/>
                  <a:pt x="236" y="445"/>
                  <a:pt x="236" y="445"/>
                </a:cubicBezTo>
                <a:close/>
                <a:moveTo>
                  <a:pt x="333" y="439"/>
                </a:moveTo>
                <a:cubicBezTo>
                  <a:pt x="326" y="439"/>
                  <a:pt x="320" y="439"/>
                  <a:pt x="315" y="438"/>
                </a:cubicBezTo>
                <a:cubicBezTo>
                  <a:pt x="315" y="444"/>
                  <a:pt x="315" y="444"/>
                  <a:pt x="315" y="444"/>
                </a:cubicBezTo>
                <a:cubicBezTo>
                  <a:pt x="320" y="444"/>
                  <a:pt x="322" y="444"/>
                  <a:pt x="323" y="444"/>
                </a:cubicBezTo>
                <a:cubicBezTo>
                  <a:pt x="324" y="444"/>
                  <a:pt x="324" y="445"/>
                  <a:pt x="325" y="445"/>
                </a:cubicBezTo>
                <a:cubicBezTo>
                  <a:pt x="325" y="445"/>
                  <a:pt x="325" y="446"/>
                  <a:pt x="325" y="446"/>
                </a:cubicBezTo>
                <a:cubicBezTo>
                  <a:pt x="325" y="447"/>
                  <a:pt x="326" y="451"/>
                  <a:pt x="326" y="456"/>
                </a:cubicBezTo>
                <a:cubicBezTo>
                  <a:pt x="326" y="458"/>
                  <a:pt x="326" y="463"/>
                  <a:pt x="326" y="471"/>
                </a:cubicBezTo>
                <a:cubicBezTo>
                  <a:pt x="326" y="497"/>
                  <a:pt x="326" y="497"/>
                  <a:pt x="326" y="497"/>
                </a:cubicBezTo>
                <a:cubicBezTo>
                  <a:pt x="326" y="501"/>
                  <a:pt x="326" y="505"/>
                  <a:pt x="325" y="510"/>
                </a:cubicBezTo>
                <a:cubicBezTo>
                  <a:pt x="325" y="513"/>
                  <a:pt x="325" y="515"/>
                  <a:pt x="325" y="516"/>
                </a:cubicBezTo>
                <a:cubicBezTo>
                  <a:pt x="325" y="516"/>
                  <a:pt x="325" y="516"/>
                  <a:pt x="324" y="517"/>
                </a:cubicBezTo>
                <a:cubicBezTo>
                  <a:pt x="324" y="517"/>
                  <a:pt x="324" y="517"/>
                  <a:pt x="323" y="517"/>
                </a:cubicBezTo>
                <a:cubicBezTo>
                  <a:pt x="322" y="517"/>
                  <a:pt x="320" y="518"/>
                  <a:pt x="315" y="518"/>
                </a:cubicBezTo>
                <a:cubicBezTo>
                  <a:pt x="315" y="523"/>
                  <a:pt x="315" y="523"/>
                  <a:pt x="315" y="523"/>
                </a:cubicBezTo>
                <a:cubicBezTo>
                  <a:pt x="320" y="523"/>
                  <a:pt x="326" y="523"/>
                  <a:pt x="333" y="523"/>
                </a:cubicBezTo>
                <a:cubicBezTo>
                  <a:pt x="340" y="523"/>
                  <a:pt x="347" y="523"/>
                  <a:pt x="354" y="523"/>
                </a:cubicBezTo>
                <a:cubicBezTo>
                  <a:pt x="354" y="518"/>
                  <a:pt x="354" y="518"/>
                  <a:pt x="354" y="518"/>
                </a:cubicBezTo>
                <a:cubicBezTo>
                  <a:pt x="350" y="518"/>
                  <a:pt x="347" y="518"/>
                  <a:pt x="347" y="517"/>
                </a:cubicBezTo>
                <a:cubicBezTo>
                  <a:pt x="346" y="517"/>
                  <a:pt x="345" y="517"/>
                  <a:pt x="345" y="517"/>
                </a:cubicBezTo>
                <a:cubicBezTo>
                  <a:pt x="344" y="516"/>
                  <a:pt x="344" y="516"/>
                  <a:pt x="344" y="515"/>
                </a:cubicBezTo>
                <a:cubicBezTo>
                  <a:pt x="344" y="514"/>
                  <a:pt x="343" y="511"/>
                  <a:pt x="343" y="507"/>
                </a:cubicBezTo>
                <a:cubicBezTo>
                  <a:pt x="343" y="496"/>
                  <a:pt x="343" y="496"/>
                  <a:pt x="343" y="496"/>
                </a:cubicBezTo>
                <a:cubicBezTo>
                  <a:pt x="343" y="472"/>
                  <a:pt x="343" y="472"/>
                  <a:pt x="343" y="472"/>
                </a:cubicBezTo>
                <a:cubicBezTo>
                  <a:pt x="343" y="471"/>
                  <a:pt x="343" y="466"/>
                  <a:pt x="343" y="456"/>
                </a:cubicBezTo>
                <a:cubicBezTo>
                  <a:pt x="343" y="453"/>
                  <a:pt x="344" y="451"/>
                  <a:pt x="344" y="450"/>
                </a:cubicBezTo>
                <a:cubicBezTo>
                  <a:pt x="344" y="448"/>
                  <a:pt x="344" y="446"/>
                  <a:pt x="344" y="446"/>
                </a:cubicBezTo>
                <a:cubicBezTo>
                  <a:pt x="344" y="445"/>
                  <a:pt x="345" y="445"/>
                  <a:pt x="345" y="445"/>
                </a:cubicBezTo>
                <a:cubicBezTo>
                  <a:pt x="345" y="444"/>
                  <a:pt x="346" y="444"/>
                  <a:pt x="347" y="444"/>
                </a:cubicBezTo>
                <a:cubicBezTo>
                  <a:pt x="347" y="444"/>
                  <a:pt x="350" y="444"/>
                  <a:pt x="354" y="444"/>
                </a:cubicBezTo>
                <a:cubicBezTo>
                  <a:pt x="354" y="438"/>
                  <a:pt x="354" y="438"/>
                  <a:pt x="354" y="438"/>
                </a:cubicBezTo>
                <a:cubicBezTo>
                  <a:pt x="347" y="439"/>
                  <a:pt x="340" y="439"/>
                  <a:pt x="333" y="439"/>
                </a:cubicBezTo>
                <a:cubicBezTo>
                  <a:pt x="333" y="439"/>
                  <a:pt x="333" y="439"/>
                  <a:pt x="333" y="439"/>
                </a:cubicBezTo>
                <a:close/>
                <a:moveTo>
                  <a:pt x="380" y="523"/>
                </a:moveTo>
                <a:cubicBezTo>
                  <a:pt x="398" y="523"/>
                  <a:pt x="398" y="523"/>
                  <a:pt x="398" y="523"/>
                </a:cubicBezTo>
                <a:cubicBezTo>
                  <a:pt x="406" y="523"/>
                  <a:pt x="413" y="522"/>
                  <a:pt x="419" y="520"/>
                </a:cubicBezTo>
                <a:cubicBezTo>
                  <a:pt x="424" y="519"/>
                  <a:pt x="430" y="516"/>
                  <a:pt x="435" y="512"/>
                </a:cubicBezTo>
                <a:cubicBezTo>
                  <a:pt x="440" y="507"/>
                  <a:pt x="443" y="502"/>
                  <a:pt x="446" y="496"/>
                </a:cubicBezTo>
                <a:cubicBezTo>
                  <a:pt x="449" y="490"/>
                  <a:pt x="451" y="483"/>
                  <a:pt x="451" y="476"/>
                </a:cubicBezTo>
                <a:cubicBezTo>
                  <a:pt x="451" y="470"/>
                  <a:pt x="450" y="464"/>
                  <a:pt x="448" y="459"/>
                </a:cubicBezTo>
                <a:cubicBezTo>
                  <a:pt x="447" y="456"/>
                  <a:pt x="445" y="453"/>
                  <a:pt x="443" y="450"/>
                </a:cubicBezTo>
                <a:cubicBezTo>
                  <a:pt x="441" y="448"/>
                  <a:pt x="438" y="446"/>
                  <a:pt x="435" y="444"/>
                </a:cubicBezTo>
                <a:cubicBezTo>
                  <a:pt x="431" y="442"/>
                  <a:pt x="428" y="440"/>
                  <a:pt x="423" y="440"/>
                </a:cubicBezTo>
                <a:cubicBezTo>
                  <a:pt x="419" y="439"/>
                  <a:pt x="413" y="438"/>
                  <a:pt x="406" y="438"/>
                </a:cubicBezTo>
                <a:cubicBezTo>
                  <a:pt x="403" y="438"/>
                  <a:pt x="399" y="438"/>
                  <a:pt x="394" y="438"/>
                </a:cubicBezTo>
                <a:cubicBezTo>
                  <a:pt x="387" y="439"/>
                  <a:pt x="382" y="439"/>
                  <a:pt x="379" y="439"/>
                </a:cubicBezTo>
                <a:cubicBezTo>
                  <a:pt x="357" y="438"/>
                  <a:pt x="357" y="438"/>
                  <a:pt x="357" y="438"/>
                </a:cubicBezTo>
                <a:cubicBezTo>
                  <a:pt x="357" y="443"/>
                  <a:pt x="357" y="443"/>
                  <a:pt x="357" y="443"/>
                </a:cubicBezTo>
                <a:cubicBezTo>
                  <a:pt x="362" y="444"/>
                  <a:pt x="364" y="444"/>
                  <a:pt x="365" y="444"/>
                </a:cubicBezTo>
                <a:cubicBezTo>
                  <a:pt x="366" y="444"/>
                  <a:pt x="366" y="445"/>
                  <a:pt x="366" y="445"/>
                </a:cubicBezTo>
                <a:cubicBezTo>
                  <a:pt x="367" y="445"/>
                  <a:pt x="367" y="446"/>
                  <a:pt x="367" y="446"/>
                </a:cubicBezTo>
                <a:cubicBezTo>
                  <a:pt x="367" y="447"/>
                  <a:pt x="368" y="451"/>
                  <a:pt x="368" y="457"/>
                </a:cubicBezTo>
                <a:cubicBezTo>
                  <a:pt x="368" y="467"/>
                  <a:pt x="368" y="475"/>
                  <a:pt x="368" y="480"/>
                </a:cubicBezTo>
                <a:cubicBezTo>
                  <a:pt x="368" y="490"/>
                  <a:pt x="368" y="490"/>
                  <a:pt x="368" y="490"/>
                </a:cubicBezTo>
                <a:cubicBezTo>
                  <a:pt x="368" y="502"/>
                  <a:pt x="368" y="511"/>
                  <a:pt x="367" y="517"/>
                </a:cubicBezTo>
                <a:cubicBezTo>
                  <a:pt x="366" y="517"/>
                  <a:pt x="365" y="518"/>
                  <a:pt x="363" y="519"/>
                </a:cubicBezTo>
                <a:cubicBezTo>
                  <a:pt x="362" y="520"/>
                  <a:pt x="362" y="520"/>
                  <a:pt x="361" y="520"/>
                </a:cubicBezTo>
                <a:cubicBezTo>
                  <a:pt x="361" y="523"/>
                  <a:pt x="361" y="523"/>
                  <a:pt x="361" y="523"/>
                </a:cubicBezTo>
                <a:cubicBezTo>
                  <a:pt x="380" y="523"/>
                  <a:pt x="380" y="523"/>
                  <a:pt x="380" y="523"/>
                </a:cubicBezTo>
                <a:close/>
                <a:moveTo>
                  <a:pt x="385" y="492"/>
                </a:moveTo>
                <a:cubicBezTo>
                  <a:pt x="385" y="478"/>
                  <a:pt x="385" y="478"/>
                  <a:pt x="385" y="478"/>
                </a:cubicBezTo>
                <a:cubicBezTo>
                  <a:pt x="385" y="462"/>
                  <a:pt x="385" y="451"/>
                  <a:pt x="386" y="446"/>
                </a:cubicBezTo>
                <a:cubicBezTo>
                  <a:pt x="389" y="445"/>
                  <a:pt x="393" y="445"/>
                  <a:pt x="396" y="445"/>
                </a:cubicBezTo>
                <a:cubicBezTo>
                  <a:pt x="404" y="445"/>
                  <a:pt x="410" y="445"/>
                  <a:pt x="414" y="447"/>
                </a:cubicBezTo>
                <a:cubicBezTo>
                  <a:pt x="419" y="448"/>
                  <a:pt x="422" y="451"/>
                  <a:pt x="425" y="454"/>
                </a:cubicBezTo>
                <a:cubicBezTo>
                  <a:pt x="427" y="457"/>
                  <a:pt x="429" y="461"/>
                  <a:pt x="430" y="465"/>
                </a:cubicBezTo>
                <a:cubicBezTo>
                  <a:pt x="431" y="470"/>
                  <a:pt x="432" y="474"/>
                  <a:pt x="432" y="479"/>
                </a:cubicBezTo>
                <a:cubicBezTo>
                  <a:pt x="432" y="484"/>
                  <a:pt x="431" y="488"/>
                  <a:pt x="430" y="493"/>
                </a:cubicBezTo>
                <a:cubicBezTo>
                  <a:pt x="429" y="497"/>
                  <a:pt x="427" y="501"/>
                  <a:pt x="425" y="504"/>
                </a:cubicBezTo>
                <a:cubicBezTo>
                  <a:pt x="423" y="507"/>
                  <a:pt x="421" y="510"/>
                  <a:pt x="419" y="511"/>
                </a:cubicBezTo>
                <a:cubicBezTo>
                  <a:pt x="416" y="513"/>
                  <a:pt x="414" y="514"/>
                  <a:pt x="411" y="515"/>
                </a:cubicBezTo>
                <a:cubicBezTo>
                  <a:pt x="407" y="516"/>
                  <a:pt x="402" y="517"/>
                  <a:pt x="396" y="517"/>
                </a:cubicBezTo>
                <a:cubicBezTo>
                  <a:pt x="393" y="517"/>
                  <a:pt x="389" y="516"/>
                  <a:pt x="386" y="516"/>
                </a:cubicBezTo>
                <a:cubicBezTo>
                  <a:pt x="385" y="512"/>
                  <a:pt x="385" y="504"/>
                  <a:pt x="385" y="492"/>
                </a:cubicBezTo>
                <a:cubicBezTo>
                  <a:pt x="385" y="492"/>
                  <a:pt x="385" y="492"/>
                  <a:pt x="385" y="492"/>
                </a:cubicBezTo>
                <a:close/>
                <a:moveTo>
                  <a:pt x="454" y="523"/>
                </a:moveTo>
                <a:cubicBezTo>
                  <a:pt x="468" y="523"/>
                  <a:pt x="468" y="523"/>
                  <a:pt x="468" y="523"/>
                </a:cubicBezTo>
                <a:cubicBezTo>
                  <a:pt x="468" y="518"/>
                  <a:pt x="468" y="518"/>
                  <a:pt x="468" y="518"/>
                </a:cubicBezTo>
                <a:cubicBezTo>
                  <a:pt x="463" y="518"/>
                  <a:pt x="460" y="518"/>
                  <a:pt x="459" y="517"/>
                </a:cubicBezTo>
                <a:cubicBezTo>
                  <a:pt x="458" y="517"/>
                  <a:pt x="458" y="516"/>
                  <a:pt x="458" y="515"/>
                </a:cubicBezTo>
                <a:cubicBezTo>
                  <a:pt x="458" y="514"/>
                  <a:pt x="459" y="510"/>
                  <a:pt x="461" y="505"/>
                </a:cubicBezTo>
                <a:cubicBezTo>
                  <a:pt x="464" y="497"/>
                  <a:pt x="464" y="497"/>
                  <a:pt x="464" y="497"/>
                </a:cubicBezTo>
                <a:cubicBezTo>
                  <a:pt x="495" y="497"/>
                  <a:pt x="495" y="497"/>
                  <a:pt x="495" y="497"/>
                </a:cubicBezTo>
                <a:cubicBezTo>
                  <a:pt x="500" y="511"/>
                  <a:pt x="500" y="511"/>
                  <a:pt x="500" y="511"/>
                </a:cubicBezTo>
                <a:cubicBezTo>
                  <a:pt x="501" y="513"/>
                  <a:pt x="502" y="515"/>
                  <a:pt x="502" y="516"/>
                </a:cubicBezTo>
                <a:cubicBezTo>
                  <a:pt x="502" y="516"/>
                  <a:pt x="501" y="517"/>
                  <a:pt x="501" y="517"/>
                </a:cubicBezTo>
                <a:cubicBezTo>
                  <a:pt x="500" y="518"/>
                  <a:pt x="497" y="518"/>
                  <a:pt x="492" y="518"/>
                </a:cubicBezTo>
                <a:cubicBezTo>
                  <a:pt x="492" y="523"/>
                  <a:pt x="492" y="523"/>
                  <a:pt x="492" y="523"/>
                </a:cubicBezTo>
                <a:cubicBezTo>
                  <a:pt x="514" y="523"/>
                  <a:pt x="514" y="523"/>
                  <a:pt x="514" y="523"/>
                </a:cubicBezTo>
                <a:cubicBezTo>
                  <a:pt x="530" y="523"/>
                  <a:pt x="530" y="523"/>
                  <a:pt x="530" y="523"/>
                </a:cubicBezTo>
                <a:cubicBezTo>
                  <a:pt x="530" y="518"/>
                  <a:pt x="530" y="518"/>
                  <a:pt x="530" y="518"/>
                </a:cubicBezTo>
                <a:cubicBezTo>
                  <a:pt x="529" y="518"/>
                  <a:pt x="528" y="518"/>
                  <a:pt x="528" y="518"/>
                </a:cubicBezTo>
                <a:cubicBezTo>
                  <a:pt x="526" y="518"/>
                  <a:pt x="525" y="518"/>
                  <a:pt x="524" y="517"/>
                </a:cubicBezTo>
                <a:cubicBezTo>
                  <a:pt x="524" y="517"/>
                  <a:pt x="523" y="517"/>
                  <a:pt x="523" y="517"/>
                </a:cubicBezTo>
                <a:cubicBezTo>
                  <a:pt x="523" y="516"/>
                  <a:pt x="522" y="516"/>
                  <a:pt x="522" y="515"/>
                </a:cubicBezTo>
                <a:cubicBezTo>
                  <a:pt x="519" y="509"/>
                  <a:pt x="519" y="509"/>
                  <a:pt x="519" y="509"/>
                </a:cubicBezTo>
                <a:cubicBezTo>
                  <a:pt x="516" y="501"/>
                  <a:pt x="516" y="501"/>
                  <a:pt x="516" y="501"/>
                </a:cubicBezTo>
                <a:cubicBezTo>
                  <a:pt x="489" y="438"/>
                  <a:pt x="489" y="438"/>
                  <a:pt x="489" y="438"/>
                </a:cubicBezTo>
                <a:cubicBezTo>
                  <a:pt x="480" y="438"/>
                  <a:pt x="480" y="438"/>
                  <a:pt x="480" y="438"/>
                </a:cubicBezTo>
                <a:cubicBezTo>
                  <a:pt x="475" y="452"/>
                  <a:pt x="475" y="452"/>
                  <a:pt x="475" y="452"/>
                </a:cubicBezTo>
                <a:cubicBezTo>
                  <a:pt x="459" y="491"/>
                  <a:pt x="459" y="491"/>
                  <a:pt x="459" y="491"/>
                </a:cubicBezTo>
                <a:cubicBezTo>
                  <a:pt x="456" y="498"/>
                  <a:pt x="454" y="503"/>
                  <a:pt x="453" y="506"/>
                </a:cubicBezTo>
                <a:cubicBezTo>
                  <a:pt x="450" y="511"/>
                  <a:pt x="449" y="514"/>
                  <a:pt x="449" y="515"/>
                </a:cubicBezTo>
                <a:cubicBezTo>
                  <a:pt x="448" y="516"/>
                  <a:pt x="448" y="516"/>
                  <a:pt x="447" y="517"/>
                </a:cubicBezTo>
                <a:cubicBezTo>
                  <a:pt x="447" y="517"/>
                  <a:pt x="446" y="517"/>
                  <a:pt x="446" y="517"/>
                </a:cubicBezTo>
                <a:cubicBezTo>
                  <a:pt x="445" y="518"/>
                  <a:pt x="443" y="518"/>
                  <a:pt x="440" y="518"/>
                </a:cubicBezTo>
                <a:cubicBezTo>
                  <a:pt x="440" y="523"/>
                  <a:pt x="440" y="523"/>
                  <a:pt x="440" y="523"/>
                </a:cubicBezTo>
                <a:cubicBezTo>
                  <a:pt x="454" y="523"/>
                  <a:pt x="454" y="523"/>
                  <a:pt x="454" y="523"/>
                </a:cubicBezTo>
                <a:close/>
                <a:moveTo>
                  <a:pt x="479" y="459"/>
                </a:moveTo>
                <a:cubicBezTo>
                  <a:pt x="492" y="490"/>
                  <a:pt x="492" y="490"/>
                  <a:pt x="492" y="490"/>
                </a:cubicBezTo>
                <a:cubicBezTo>
                  <a:pt x="488" y="490"/>
                  <a:pt x="484" y="491"/>
                  <a:pt x="479" y="491"/>
                </a:cubicBezTo>
                <a:cubicBezTo>
                  <a:pt x="475" y="491"/>
                  <a:pt x="470" y="490"/>
                  <a:pt x="467" y="490"/>
                </a:cubicBezTo>
                <a:cubicBezTo>
                  <a:pt x="479" y="459"/>
                  <a:pt x="479" y="459"/>
                  <a:pt x="479" y="459"/>
                </a:cubicBezTo>
                <a:close/>
                <a:moveTo>
                  <a:pt x="3" y="389"/>
                </a:moveTo>
                <a:cubicBezTo>
                  <a:pt x="4" y="390"/>
                  <a:pt x="4" y="390"/>
                  <a:pt x="4" y="390"/>
                </a:cubicBezTo>
                <a:cubicBezTo>
                  <a:pt x="4" y="390"/>
                  <a:pt x="4" y="391"/>
                  <a:pt x="4" y="392"/>
                </a:cubicBezTo>
                <a:cubicBezTo>
                  <a:pt x="4" y="394"/>
                  <a:pt x="4" y="396"/>
                  <a:pt x="4" y="398"/>
                </a:cubicBezTo>
                <a:cubicBezTo>
                  <a:pt x="4" y="405"/>
                  <a:pt x="4" y="405"/>
                  <a:pt x="4" y="405"/>
                </a:cubicBezTo>
                <a:cubicBezTo>
                  <a:pt x="4" y="409"/>
                  <a:pt x="4" y="409"/>
                  <a:pt x="4" y="409"/>
                </a:cubicBezTo>
                <a:cubicBezTo>
                  <a:pt x="4" y="412"/>
                  <a:pt x="4" y="414"/>
                  <a:pt x="5" y="414"/>
                </a:cubicBezTo>
                <a:cubicBezTo>
                  <a:pt x="5" y="415"/>
                  <a:pt x="5" y="416"/>
                  <a:pt x="6" y="417"/>
                </a:cubicBezTo>
                <a:cubicBezTo>
                  <a:pt x="6" y="418"/>
                  <a:pt x="7" y="419"/>
                  <a:pt x="8" y="420"/>
                </a:cubicBezTo>
                <a:cubicBezTo>
                  <a:pt x="9" y="421"/>
                  <a:pt x="10" y="422"/>
                  <a:pt x="12" y="422"/>
                </a:cubicBezTo>
                <a:cubicBezTo>
                  <a:pt x="14" y="423"/>
                  <a:pt x="16" y="423"/>
                  <a:pt x="19" y="423"/>
                </a:cubicBezTo>
                <a:cubicBezTo>
                  <a:pt x="21" y="423"/>
                  <a:pt x="23" y="423"/>
                  <a:pt x="25" y="423"/>
                </a:cubicBezTo>
                <a:cubicBezTo>
                  <a:pt x="27" y="422"/>
                  <a:pt x="28" y="421"/>
                  <a:pt x="29" y="421"/>
                </a:cubicBezTo>
                <a:cubicBezTo>
                  <a:pt x="30" y="420"/>
                  <a:pt x="31" y="419"/>
                  <a:pt x="32" y="417"/>
                </a:cubicBezTo>
                <a:cubicBezTo>
                  <a:pt x="33" y="416"/>
                  <a:pt x="33" y="415"/>
                  <a:pt x="33" y="413"/>
                </a:cubicBezTo>
                <a:cubicBezTo>
                  <a:pt x="34" y="412"/>
                  <a:pt x="34" y="410"/>
                  <a:pt x="34" y="409"/>
                </a:cubicBezTo>
                <a:cubicBezTo>
                  <a:pt x="34" y="403"/>
                  <a:pt x="34" y="403"/>
                  <a:pt x="34" y="403"/>
                </a:cubicBezTo>
                <a:cubicBezTo>
                  <a:pt x="34" y="401"/>
                  <a:pt x="34" y="398"/>
                  <a:pt x="34" y="395"/>
                </a:cubicBezTo>
                <a:cubicBezTo>
                  <a:pt x="34" y="392"/>
                  <a:pt x="34" y="391"/>
                  <a:pt x="34" y="390"/>
                </a:cubicBezTo>
                <a:cubicBezTo>
                  <a:pt x="34" y="390"/>
                  <a:pt x="35" y="390"/>
                  <a:pt x="35" y="389"/>
                </a:cubicBezTo>
                <a:cubicBezTo>
                  <a:pt x="35" y="389"/>
                  <a:pt x="36" y="389"/>
                  <a:pt x="38" y="389"/>
                </a:cubicBezTo>
                <a:cubicBezTo>
                  <a:pt x="38" y="387"/>
                  <a:pt x="38" y="387"/>
                  <a:pt x="38" y="387"/>
                </a:cubicBezTo>
                <a:cubicBezTo>
                  <a:pt x="32" y="387"/>
                  <a:pt x="32" y="387"/>
                  <a:pt x="32" y="387"/>
                </a:cubicBezTo>
                <a:cubicBezTo>
                  <a:pt x="32" y="387"/>
                  <a:pt x="32" y="387"/>
                  <a:pt x="31" y="387"/>
                </a:cubicBezTo>
                <a:cubicBezTo>
                  <a:pt x="31" y="387"/>
                  <a:pt x="29" y="387"/>
                  <a:pt x="26" y="387"/>
                </a:cubicBezTo>
                <a:cubicBezTo>
                  <a:pt x="26" y="389"/>
                  <a:pt x="26" y="389"/>
                  <a:pt x="26" y="389"/>
                </a:cubicBezTo>
                <a:cubicBezTo>
                  <a:pt x="28" y="389"/>
                  <a:pt x="29" y="389"/>
                  <a:pt x="30" y="390"/>
                </a:cubicBezTo>
                <a:cubicBezTo>
                  <a:pt x="30" y="390"/>
                  <a:pt x="30" y="390"/>
                  <a:pt x="30" y="390"/>
                </a:cubicBezTo>
                <a:cubicBezTo>
                  <a:pt x="30" y="391"/>
                  <a:pt x="30" y="392"/>
                  <a:pt x="31" y="394"/>
                </a:cubicBezTo>
                <a:cubicBezTo>
                  <a:pt x="31" y="395"/>
                  <a:pt x="31" y="398"/>
                  <a:pt x="31" y="402"/>
                </a:cubicBezTo>
                <a:cubicBezTo>
                  <a:pt x="31" y="407"/>
                  <a:pt x="31" y="407"/>
                  <a:pt x="31" y="407"/>
                </a:cubicBezTo>
                <a:cubicBezTo>
                  <a:pt x="31" y="411"/>
                  <a:pt x="30" y="413"/>
                  <a:pt x="30" y="415"/>
                </a:cubicBezTo>
                <a:cubicBezTo>
                  <a:pt x="29" y="416"/>
                  <a:pt x="28" y="417"/>
                  <a:pt x="27" y="418"/>
                </a:cubicBezTo>
                <a:cubicBezTo>
                  <a:pt x="25" y="419"/>
                  <a:pt x="23" y="419"/>
                  <a:pt x="21" y="419"/>
                </a:cubicBezTo>
                <a:cubicBezTo>
                  <a:pt x="19" y="419"/>
                  <a:pt x="17" y="419"/>
                  <a:pt x="16" y="418"/>
                </a:cubicBezTo>
                <a:cubicBezTo>
                  <a:pt x="15" y="418"/>
                  <a:pt x="14" y="417"/>
                  <a:pt x="13" y="416"/>
                </a:cubicBezTo>
                <a:cubicBezTo>
                  <a:pt x="12" y="415"/>
                  <a:pt x="12" y="414"/>
                  <a:pt x="12" y="412"/>
                </a:cubicBezTo>
                <a:cubicBezTo>
                  <a:pt x="12" y="411"/>
                  <a:pt x="12" y="409"/>
                  <a:pt x="12" y="406"/>
                </a:cubicBezTo>
                <a:cubicBezTo>
                  <a:pt x="12" y="403"/>
                  <a:pt x="12" y="403"/>
                  <a:pt x="12" y="403"/>
                </a:cubicBezTo>
                <a:cubicBezTo>
                  <a:pt x="12" y="397"/>
                  <a:pt x="12" y="397"/>
                  <a:pt x="12" y="397"/>
                </a:cubicBezTo>
                <a:cubicBezTo>
                  <a:pt x="12" y="394"/>
                  <a:pt x="12" y="391"/>
                  <a:pt x="12" y="390"/>
                </a:cubicBezTo>
                <a:cubicBezTo>
                  <a:pt x="12" y="390"/>
                  <a:pt x="12" y="390"/>
                  <a:pt x="13" y="390"/>
                </a:cubicBezTo>
                <a:cubicBezTo>
                  <a:pt x="13" y="389"/>
                  <a:pt x="14" y="389"/>
                  <a:pt x="16" y="389"/>
                </a:cubicBezTo>
                <a:cubicBezTo>
                  <a:pt x="16" y="387"/>
                  <a:pt x="16" y="387"/>
                  <a:pt x="16" y="387"/>
                </a:cubicBezTo>
                <a:cubicBezTo>
                  <a:pt x="15" y="387"/>
                  <a:pt x="15" y="387"/>
                  <a:pt x="15" y="387"/>
                </a:cubicBezTo>
                <a:cubicBezTo>
                  <a:pt x="12" y="387"/>
                  <a:pt x="12" y="387"/>
                  <a:pt x="12" y="387"/>
                </a:cubicBezTo>
                <a:cubicBezTo>
                  <a:pt x="8" y="387"/>
                  <a:pt x="8" y="387"/>
                  <a:pt x="8" y="387"/>
                </a:cubicBezTo>
                <a:cubicBezTo>
                  <a:pt x="0" y="387"/>
                  <a:pt x="0" y="387"/>
                  <a:pt x="0" y="387"/>
                </a:cubicBezTo>
                <a:cubicBezTo>
                  <a:pt x="0" y="389"/>
                  <a:pt x="0" y="389"/>
                  <a:pt x="0" y="389"/>
                </a:cubicBezTo>
                <a:cubicBezTo>
                  <a:pt x="3" y="389"/>
                  <a:pt x="3" y="389"/>
                  <a:pt x="3" y="389"/>
                </a:cubicBezTo>
                <a:close/>
                <a:moveTo>
                  <a:pt x="48" y="423"/>
                </a:moveTo>
                <a:cubicBezTo>
                  <a:pt x="51" y="422"/>
                  <a:pt x="54" y="422"/>
                  <a:pt x="55" y="422"/>
                </a:cubicBezTo>
                <a:cubicBezTo>
                  <a:pt x="56" y="422"/>
                  <a:pt x="57" y="422"/>
                  <a:pt x="61" y="422"/>
                </a:cubicBezTo>
                <a:cubicBezTo>
                  <a:pt x="61" y="420"/>
                  <a:pt x="61" y="420"/>
                  <a:pt x="61" y="420"/>
                </a:cubicBezTo>
                <a:cubicBezTo>
                  <a:pt x="60" y="420"/>
                  <a:pt x="60" y="420"/>
                  <a:pt x="60" y="420"/>
                </a:cubicBezTo>
                <a:cubicBezTo>
                  <a:pt x="60" y="420"/>
                  <a:pt x="59" y="420"/>
                  <a:pt x="58" y="420"/>
                </a:cubicBezTo>
                <a:cubicBezTo>
                  <a:pt x="57" y="420"/>
                  <a:pt x="57" y="420"/>
                  <a:pt x="57" y="420"/>
                </a:cubicBezTo>
                <a:cubicBezTo>
                  <a:pt x="57" y="420"/>
                  <a:pt x="57" y="420"/>
                  <a:pt x="57" y="419"/>
                </a:cubicBezTo>
                <a:cubicBezTo>
                  <a:pt x="56" y="419"/>
                  <a:pt x="56" y="418"/>
                  <a:pt x="56" y="416"/>
                </a:cubicBezTo>
                <a:cubicBezTo>
                  <a:pt x="56" y="413"/>
                  <a:pt x="56" y="410"/>
                  <a:pt x="56" y="408"/>
                </a:cubicBezTo>
                <a:cubicBezTo>
                  <a:pt x="56" y="395"/>
                  <a:pt x="56" y="395"/>
                  <a:pt x="56" y="395"/>
                </a:cubicBezTo>
                <a:cubicBezTo>
                  <a:pt x="66" y="407"/>
                  <a:pt x="74" y="416"/>
                  <a:pt x="79" y="423"/>
                </a:cubicBezTo>
                <a:cubicBezTo>
                  <a:pt x="81" y="423"/>
                  <a:pt x="82" y="423"/>
                  <a:pt x="84" y="423"/>
                </a:cubicBezTo>
                <a:cubicBezTo>
                  <a:pt x="84" y="423"/>
                  <a:pt x="84" y="423"/>
                  <a:pt x="84" y="423"/>
                </a:cubicBezTo>
                <a:cubicBezTo>
                  <a:pt x="84" y="421"/>
                  <a:pt x="84" y="414"/>
                  <a:pt x="84" y="402"/>
                </a:cubicBezTo>
                <a:cubicBezTo>
                  <a:pt x="84" y="401"/>
                  <a:pt x="84" y="399"/>
                  <a:pt x="84" y="396"/>
                </a:cubicBezTo>
                <a:cubicBezTo>
                  <a:pt x="84" y="393"/>
                  <a:pt x="84" y="391"/>
                  <a:pt x="84" y="390"/>
                </a:cubicBezTo>
                <a:cubicBezTo>
                  <a:pt x="84" y="390"/>
                  <a:pt x="84" y="390"/>
                  <a:pt x="85" y="390"/>
                </a:cubicBezTo>
                <a:cubicBezTo>
                  <a:pt x="85" y="389"/>
                  <a:pt x="86" y="389"/>
                  <a:pt x="88" y="389"/>
                </a:cubicBezTo>
                <a:cubicBezTo>
                  <a:pt x="88" y="387"/>
                  <a:pt x="88" y="387"/>
                  <a:pt x="88" y="387"/>
                </a:cubicBezTo>
                <a:cubicBezTo>
                  <a:pt x="86" y="387"/>
                  <a:pt x="83" y="387"/>
                  <a:pt x="82" y="387"/>
                </a:cubicBezTo>
                <a:cubicBezTo>
                  <a:pt x="80" y="387"/>
                  <a:pt x="78" y="387"/>
                  <a:pt x="76" y="387"/>
                </a:cubicBezTo>
                <a:cubicBezTo>
                  <a:pt x="76" y="389"/>
                  <a:pt x="76" y="389"/>
                  <a:pt x="76" y="389"/>
                </a:cubicBezTo>
                <a:cubicBezTo>
                  <a:pt x="78" y="389"/>
                  <a:pt x="80" y="389"/>
                  <a:pt x="80" y="390"/>
                </a:cubicBezTo>
                <a:cubicBezTo>
                  <a:pt x="80" y="390"/>
                  <a:pt x="80" y="390"/>
                  <a:pt x="80" y="391"/>
                </a:cubicBezTo>
                <a:cubicBezTo>
                  <a:pt x="81" y="392"/>
                  <a:pt x="81" y="398"/>
                  <a:pt x="81" y="407"/>
                </a:cubicBezTo>
                <a:cubicBezTo>
                  <a:pt x="81" y="413"/>
                  <a:pt x="81" y="413"/>
                  <a:pt x="81" y="413"/>
                </a:cubicBezTo>
                <a:cubicBezTo>
                  <a:pt x="78" y="410"/>
                  <a:pt x="75" y="407"/>
                  <a:pt x="72" y="403"/>
                </a:cubicBezTo>
                <a:cubicBezTo>
                  <a:pt x="67" y="397"/>
                  <a:pt x="63" y="392"/>
                  <a:pt x="59" y="387"/>
                </a:cubicBezTo>
                <a:cubicBezTo>
                  <a:pt x="57" y="387"/>
                  <a:pt x="57" y="387"/>
                  <a:pt x="57" y="387"/>
                </a:cubicBezTo>
                <a:cubicBezTo>
                  <a:pt x="53" y="387"/>
                  <a:pt x="53" y="387"/>
                  <a:pt x="53" y="387"/>
                </a:cubicBezTo>
                <a:cubicBezTo>
                  <a:pt x="52" y="387"/>
                  <a:pt x="51" y="387"/>
                  <a:pt x="48" y="387"/>
                </a:cubicBezTo>
                <a:cubicBezTo>
                  <a:pt x="48" y="389"/>
                  <a:pt x="48" y="389"/>
                  <a:pt x="48" y="389"/>
                </a:cubicBezTo>
                <a:cubicBezTo>
                  <a:pt x="50" y="389"/>
                  <a:pt x="51" y="389"/>
                  <a:pt x="52" y="389"/>
                </a:cubicBezTo>
                <a:cubicBezTo>
                  <a:pt x="52" y="390"/>
                  <a:pt x="52" y="390"/>
                  <a:pt x="53" y="390"/>
                </a:cubicBezTo>
                <a:cubicBezTo>
                  <a:pt x="53" y="390"/>
                  <a:pt x="53" y="390"/>
                  <a:pt x="53" y="391"/>
                </a:cubicBezTo>
                <a:cubicBezTo>
                  <a:pt x="53" y="391"/>
                  <a:pt x="53" y="392"/>
                  <a:pt x="53" y="393"/>
                </a:cubicBezTo>
                <a:cubicBezTo>
                  <a:pt x="53" y="400"/>
                  <a:pt x="53" y="400"/>
                  <a:pt x="53" y="400"/>
                </a:cubicBezTo>
                <a:cubicBezTo>
                  <a:pt x="53" y="409"/>
                  <a:pt x="53" y="409"/>
                  <a:pt x="53" y="409"/>
                </a:cubicBezTo>
                <a:cubicBezTo>
                  <a:pt x="53" y="411"/>
                  <a:pt x="53" y="413"/>
                  <a:pt x="53" y="414"/>
                </a:cubicBezTo>
                <a:cubicBezTo>
                  <a:pt x="53" y="417"/>
                  <a:pt x="53" y="418"/>
                  <a:pt x="53" y="419"/>
                </a:cubicBezTo>
                <a:cubicBezTo>
                  <a:pt x="53" y="419"/>
                  <a:pt x="53" y="420"/>
                  <a:pt x="52" y="420"/>
                </a:cubicBezTo>
                <a:cubicBezTo>
                  <a:pt x="52" y="420"/>
                  <a:pt x="52" y="420"/>
                  <a:pt x="52" y="420"/>
                </a:cubicBezTo>
                <a:cubicBezTo>
                  <a:pt x="52" y="420"/>
                  <a:pt x="50" y="420"/>
                  <a:pt x="48" y="420"/>
                </a:cubicBezTo>
                <a:cubicBezTo>
                  <a:pt x="48" y="423"/>
                  <a:pt x="48" y="423"/>
                  <a:pt x="48" y="423"/>
                </a:cubicBezTo>
                <a:close/>
                <a:moveTo>
                  <a:pt x="107" y="387"/>
                </a:moveTo>
                <a:cubicBezTo>
                  <a:pt x="104" y="387"/>
                  <a:pt x="102" y="387"/>
                  <a:pt x="100" y="387"/>
                </a:cubicBezTo>
                <a:cubicBezTo>
                  <a:pt x="100" y="389"/>
                  <a:pt x="100" y="389"/>
                  <a:pt x="100" y="389"/>
                </a:cubicBezTo>
                <a:cubicBezTo>
                  <a:pt x="102" y="389"/>
                  <a:pt x="103" y="389"/>
                  <a:pt x="103" y="389"/>
                </a:cubicBezTo>
                <a:cubicBezTo>
                  <a:pt x="103" y="390"/>
                  <a:pt x="103" y="390"/>
                  <a:pt x="103" y="390"/>
                </a:cubicBezTo>
                <a:cubicBezTo>
                  <a:pt x="104" y="390"/>
                  <a:pt x="104" y="390"/>
                  <a:pt x="104" y="390"/>
                </a:cubicBezTo>
                <a:cubicBezTo>
                  <a:pt x="104" y="391"/>
                  <a:pt x="104" y="392"/>
                  <a:pt x="104" y="394"/>
                </a:cubicBezTo>
                <a:cubicBezTo>
                  <a:pt x="104" y="395"/>
                  <a:pt x="104" y="397"/>
                  <a:pt x="104" y="401"/>
                </a:cubicBezTo>
                <a:cubicBezTo>
                  <a:pt x="104" y="411"/>
                  <a:pt x="104" y="411"/>
                  <a:pt x="104" y="411"/>
                </a:cubicBezTo>
                <a:cubicBezTo>
                  <a:pt x="104" y="413"/>
                  <a:pt x="104" y="415"/>
                  <a:pt x="104" y="417"/>
                </a:cubicBezTo>
                <a:cubicBezTo>
                  <a:pt x="104" y="418"/>
                  <a:pt x="104" y="419"/>
                  <a:pt x="104" y="419"/>
                </a:cubicBezTo>
                <a:cubicBezTo>
                  <a:pt x="104" y="420"/>
                  <a:pt x="104" y="420"/>
                  <a:pt x="103" y="420"/>
                </a:cubicBezTo>
                <a:cubicBezTo>
                  <a:pt x="103" y="420"/>
                  <a:pt x="103" y="420"/>
                  <a:pt x="103" y="420"/>
                </a:cubicBezTo>
                <a:cubicBezTo>
                  <a:pt x="102" y="420"/>
                  <a:pt x="101" y="420"/>
                  <a:pt x="100" y="420"/>
                </a:cubicBezTo>
                <a:cubicBezTo>
                  <a:pt x="100" y="423"/>
                  <a:pt x="100" y="423"/>
                  <a:pt x="100" y="423"/>
                </a:cubicBezTo>
                <a:cubicBezTo>
                  <a:pt x="102" y="422"/>
                  <a:pt x="104" y="422"/>
                  <a:pt x="107" y="422"/>
                </a:cubicBezTo>
                <a:cubicBezTo>
                  <a:pt x="110" y="422"/>
                  <a:pt x="113" y="422"/>
                  <a:pt x="116" y="423"/>
                </a:cubicBezTo>
                <a:cubicBezTo>
                  <a:pt x="116" y="420"/>
                  <a:pt x="116" y="420"/>
                  <a:pt x="116" y="420"/>
                </a:cubicBezTo>
                <a:cubicBezTo>
                  <a:pt x="114" y="420"/>
                  <a:pt x="113" y="420"/>
                  <a:pt x="113" y="420"/>
                </a:cubicBezTo>
                <a:cubicBezTo>
                  <a:pt x="112" y="420"/>
                  <a:pt x="112" y="420"/>
                  <a:pt x="112" y="420"/>
                </a:cubicBezTo>
                <a:cubicBezTo>
                  <a:pt x="112" y="420"/>
                  <a:pt x="112" y="419"/>
                  <a:pt x="112" y="419"/>
                </a:cubicBezTo>
                <a:cubicBezTo>
                  <a:pt x="111" y="419"/>
                  <a:pt x="111" y="418"/>
                  <a:pt x="111" y="416"/>
                </a:cubicBezTo>
                <a:cubicBezTo>
                  <a:pt x="111" y="411"/>
                  <a:pt x="111" y="411"/>
                  <a:pt x="111" y="411"/>
                </a:cubicBezTo>
                <a:cubicBezTo>
                  <a:pt x="111" y="401"/>
                  <a:pt x="111" y="401"/>
                  <a:pt x="111" y="401"/>
                </a:cubicBezTo>
                <a:cubicBezTo>
                  <a:pt x="111" y="401"/>
                  <a:pt x="111" y="398"/>
                  <a:pt x="111" y="394"/>
                </a:cubicBezTo>
                <a:cubicBezTo>
                  <a:pt x="111" y="393"/>
                  <a:pt x="111" y="392"/>
                  <a:pt x="112" y="392"/>
                </a:cubicBezTo>
                <a:cubicBezTo>
                  <a:pt x="112" y="391"/>
                  <a:pt x="112" y="390"/>
                  <a:pt x="112" y="390"/>
                </a:cubicBezTo>
                <a:cubicBezTo>
                  <a:pt x="112" y="390"/>
                  <a:pt x="112" y="390"/>
                  <a:pt x="112" y="390"/>
                </a:cubicBezTo>
                <a:cubicBezTo>
                  <a:pt x="112" y="390"/>
                  <a:pt x="112" y="389"/>
                  <a:pt x="113" y="389"/>
                </a:cubicBezTo>
                <a:cubicBezTo>
                  <a:pt x="113" y="389"/>
                  <a:pt x="114" y="389"/>
                  <a:pt x="116" y="389"/>
                </a:cubicBezTo>
                <a:cubicBezTo>
                  <a:pt x="116" y="387"/>
                  <a:pt x="116" y="387"/>
                  <a:pt x="116" y="387"/>
                </a:cubicBezTo>
                <a:cubicBezTo>
                  <a:pt x="113" y="387"/>
                  <a:pt x="110" y="387"/>
                  <a:pt x="107" y="387"/>
                </a:cubicBezTo>
                <a:cubicBezTo>
                  <a:pt x="107" y="387"/>
                  <a:pt x="107" y="387"/>
                  <a:pt x="107" y="387"/>
                </a:cubicBezTo>
                <a:close/>
                <a:moveTo>
                  <a:pt x="148" y="423"/>
                </a:moveTo>
                <a:cubicBezTo>
                  <a:pt x="149" y="420"/>
                  <a:pt x="151" y="415"/>
                  <a:pt x="153" y="408"/>
                </a:cubicBezTo>
                <a:cubicBezTo>
                  <a:pt x="157" y="400"/>
                  <a:pt x="157" y="400"/>
                  <a:pt x="157" y="400"/>
                </a:cubicBezTo>
                <a:cubicBezTo>
                  <a:pt x="159" y="396"/>
                  <a:pt x="159" y="396"/>
                  <a:pt x="159" y="396"/>
                </a:cubicBezTo>
                <a:cubicBezTo>
                  <a:pt x="160" y="392"/>
                  <a:pt x="161" y="390"/>
                  <a:pt x="162" y="390"/>
                </a:cubicBezTo>
                <a:cubicBezTo>
                  <a:pt x="162" y="390"/>
                  <a:pt x="163" y="389"/>
                  <a:pt x="164" y="389"/>
                </a:cubicBezTo>
                <a:cubicBezTo>
                  <a:pt x="164" y="387"/>
                  <a:pt x="164" y="387"/>
                  <a:pt x="164" y="387"/>
                </a:cubicBezTo>
                <a:cubicBezTo>
                  <a:pt x="159" y="387"/>
                  <a:pt x="159" y="387"/>
                  <a:pt x="159" y="387"/>
                </a:cubicBezTo>
                <a:cubicBezTo>
                  <a:pt x="153" y="387"/>
                  <a:pt x="153" y="387"/>
                  <a:pt x="153" y="387"/>
                </a:cubicBezTo>
                <a:cubicBezTo>
                  <a:pt x="153" y="389"/>
                  <a:pt x="153" y="389"/>
                  <a:pt x="153" y="389"/>
                </a:cubicBezTo>
                <a:cubicBezTo>
                  <a:pt x="153" y="389"/>
                  <a:pt x="154" y="389"/>
                  <a:pt x="155" y="389"/>
                </a:cubicBezTo>
                <a:cubicBezTo>
                  <a:pt x="156" y="389"/>
                  <a:pt x="156" y="389"/>
                  <a:pt x="156" y="390"/>
                </a:cubicBezTo>
                <a:cubicBezTo>
                  <a:pt x="156" y="390"/>
                  <a:pt x="156" y="390"/>
                  <a:pt x="157" y="390"/>
                </a:cubicBezTo>
                <a:cubicBezTo>
                  <a:pt x="157" y="390"/>
                  <a:pt x="157" y="390"/>
                  <a:pt x="157" y="390"/>
                </a:cubicBezTo>
                <a:cubicBezTo>
                  <a:pt x="157" y="391"/>
                  <a:pt x="157" y="391"/>
                  <a:pt x="157" y="391"/>
                </a:cubicBezTo>
                <a:cubicBezTo>
                  <a:pt x="156" y="392"/>
                  <a:pt x="156" y="393"/>
                  <a:pt x="155" y="395"/>
                </a:cubicBezTo>
                <a:cubicBezTo>
                  <a:pt x="154" y="398"/>
                  <a:pt x="154" y="400"/>
                  <a:pt x="153" y="400"/>
                </a:cubicBezTo>
                <a:cubicBezTo>
                  <a:pt x="148" y="414"/>
                  <a:pt x="148" y="414"/>
                  <a:pt x="148" y="414"/>
                </a:cubicBezTo>
                <a:cubicBezTo>
                  <a:pt x="141" y="398"/>
                  <a:pt x="141" y="398"/>
                  <a:pt x="141" y="398"/>
                </a:cubicBezTo>
                <a:cubicBezTo>
                  <a:pt x="141" y="398"/>
                  <a:pt x="141" y="398"/>
                  <a:pt x="141" y="398"/>
                </a:cubicBezTo>
                <a:cubicBezTo>
                  <a:pt x="141" y="398"/>
                  <a:pt x="141" y="397"/>
                  <a:pt x="140" y="395"/>
                </a:cubicBezTo>
                <a:cubicBezTo>
                  <a:pt x="139" y="393"/>
                  <a:pt x="139" y="391"/>
                  <a:pt x="139" y="390"/>
                </a:cubicBezTo>
                <a:cubicBezTo>
                  <a:pt x="139" y="390"/>
                  <a:pt x="139" y="390"/>
                  <a:pt x="139" y="390"/>
                </a:cubicBezTo>
                <a:cubicBezTo>
                  <a:pt x="139" y="390"/>
                  <a:pt x="139" y="390"/>
                  <a:pt x="140" y="389"/>
                </a:cubicBezTo>
                <a:cubicBezTo>
                  <a:pt x="140" y="389"/>
                  <a:pt x="141" y="389"/>
                  <a:pt x="143" y="389"/>
                </a:cubicBezTo>
                <a:cubicBezTo>
                  <a:pt x="143" y="387"/>
                  <a:pt x="143" y="387"/>
                  <a:pt x="143" y="387"/>
                </a:cubicBezTo>
                <a:cubicBezTo>
                  <a:pt x="134" y="387"/>
                  <a:pt x="134" y="387"/>
                  <a:pt x="134" y="387"/>
                </a:cubicBezTo>
                <a:cubicBezTo>
                  <a:pt x="133" y="387"/>
                  <a:pt x="130" y="387"/>
                  <a:pt x="126" y="387"/>
                </a:cubicBezTo>
                <a:cubicBezTo>
                  <a:pt x="126" y="389"/>
                  <a:pt x="126" y="389"/>
                  <a:pt x="126" y="389"/>
                </a:cubicBezTo>
                <a:cubicBezTo>
                  <a:pt x="128" y="389"/>
                  <a:pt x="129" y="389"/>
                  <a:pt x="129" y="390"/>
                </a:cubicBezTo>
                <a:cubicBezTo>
                  <a:pt x="130" y="390"/>
                  <a:pt x="130" y="391"/>
                  <a:pt x="131" y="392"/>
                </a:cubicBezTo>
                <a:cubicBezTo>
                  <a:pt x="131" y="393"/>
                  <a:pt x="133" y="397"/>
                  <a:pt x="136" y="404"/>
                </a:cubicBezTo>
                <a:cubicBezTo>
                  <a:pt x="140" y="413"/>
                  <a:pt x="140" y="413"/>
                  <a:pt x="140" y="413"/>
                </a:cubicBezTo>
                <a:cubicBezTo>
                  <a:pt x="141" y="416"/>
                  <a:pt x="142" y="419"/>
                  <a:pt x="144" y="423"/>
                </a:cubicBezTo>
                <a:cubicBezTo>
                  <a:pt x="148" y="423"/>
                  <a:pt x="148" y="423"/>
                  <a:pt x="148" y="423"/>
                </a:cubicBezTo>
                <a:close/>
                <a:moveTo>
                  <a:pt x="184" y="422"/>
                </a:moveTo>
                <a:cubicBezTo>
                  <a:pt x="186" y="422"/>
                  <a:pt x="189" y="422"/>
                  <a:pt x="193" y="422"/>
                </a:cubicBezTo>
                <a:cubicBezTo>
                  <a:pt x="197" y="422"/>
                  <a:pt x="197" y="422"/>
                  <a:pt x="197" y="422"/>
                </a:cubicBezTo>
                <a:cubicBezTo>
                  <a:pt x="199" y="422"/>
                  <a:pt x="200" y="422"/>
                  <a:pt x="201" y="422"/>
                </a:cubicBezTo>
                <a:cubicBezTo>
                  <a:pt x="202" y="422"/>
                  <a:pt x="202" y="422"/>
                  <a:pt x="202" y="422"/>
                </a:cubicBezTo>
                <a:cubicBezTo>
                  <a:pt x="202" y="420"/>
                  <a:pt x="202" y="417"/>
                  <a:pt x="202" y="414"/>
                </a:cubicBezTo>
                <a:cubicBezTo>
                  <a:pt x="200" y="414"/>
                  <a:pt x="200" y="414"/>
                  <a:pt x="200" y="414"/>
                </a:cubicBezTo>
                <a:cubicBezTo>
                  <a:pt x="200" y="416"/>
                  <a:pt x="199" y="417"/>
                  <a:pt x="199" y="418"/>
                </a:cubicBezTo>
                <a:cubicBezTo>
                  <a:pt x="199" y="419"/>
                  <a:pt x="199" y="419"/>
                  <a:pt x="199" y="419"/>
                </a:cubicBezTo>
                <a:cubicBezTo>
                  <a:pt x="198" y="419"/>
                  <a:pt x="198" y="419"/>
                  <a:pt x="196" y="419"/>
                </a:cubicBezTo>
                <a:cubicBezTo>
                  <a:pt x="194" y="419"/>
                  <a:pt x="193" y="419"/>
                  <a:pt x="191" y="419"/>
                </a:cubicBezTo>
                <a:cubicBezTo>
                  <a:pt x="189" y="419"/>
                  <a:pt x="187" y="419"/>
                  <a:pt x="186" y="419"/>
                </a:cubicBezTo>
                <a:cubicBezTo>
                  <a:pt x="186" y="418"/>
                  <a:pt x="186" y="417"/>
                  <a:pt x="186" y="416"/>
                </a:cubicBezTo>
                <a:cubicBezTo>
                  <a:pt x="186" y="406"/>
                  <a:pt x="186" y="406"/>
                  <a:pt x="186" y="406"/>
                </a:cubicBezTo>
                <a:cubicBezTo>
                  <a:pt x="187" y="405"/>
                  <a:pt x="188" y="405"/>
                  <a:pt x="190" y="405"/>
                </a:cubicBezTo>
                <a:cubicBezTo>
                  <a:pt x="192" y="405"/>
                  <a:pt x="193" y="405"/>
                  <a:pt x="195" y="406"/>
                </a:cubicBezTo>
                <a:cubicBezTo>
                  <a:pt x="195" y="406"/>
                  <a:pt x="196" y="406"/>
                  <a:pt x="196" y="406"/>
                </a:cubicBezTo>
                <a:cubicBezTo>
                  <a:pt x="196" y="407"/>
                  <a:pt x="196" y="408"/>
                  <a:pt x="196" y="410"/>
                </a:cubicBezTo>
                <a:cubicBezTo>
                  <a:pt x="198" y="410"/>
                  <a:pt x="198" y="410"/>
                  <a:pt x="198" y="410"/>
                </a:cubicBezTo>
                <a:cubicBezTo>
                  <a:pt x="198" y="404"/>
                  <a:pt x="198" y="404"/>
                  <a:pt x="198" y="404"/>
                </a:cubicBezTo>
                <a:cubicBezTo>
                  <a:pt x="198" y="399"/>
                  <a:pt x="198" y="399"/>
                  <a:pt x="198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400"/>
                  <a:pt x="196" y="401"/>
                  <a:pt x="196" y="402"/>
                </a:cubicBezTo>
                <a:cubicBezTo>
                  <a:pt x="196" y="402"/>
                  <a:pt x="196" y="402"/>
                  <a:pt x="195" y="403"/>
                </a:cubicBezTo>
                <a:cubicBezTo>
                  <a:pt x="195" y="403"/>
                  <a:pt x="195" y="403"/>
                  <a:pt x="194" y="403"/>
                </a:cubicBezTo>
                <a:cubicBezTo>
                  <a:pt x="191" y="403"/>
                  <a:pt x="190" y="403"/>
                  <a:pt x="190" y="403"/>
                </a:cubicBezTo>
                <a:cubicBezTo>
                  <a:pt x="188" y="403"/>
                  <a:pt x="187" y="403"/>
                  <a:pt x="186" y="403"/>
                </a:cubicBezTo>
                <a:cubicBezTo>
                  <a:pt x="186" y="397"/>
                  <a:pt x="186" y="397"/>
                  <a:pt x="186" y="397"/>
                </a:cubicBezTo>
                <a:cubicBezTo>
                  <a:pt x="186" y="394"/>
                  <a:pt x="186" y="392"/>
                  <a:pt x="186" y="390"/>
                </a:cubicBezTo>
                <a:cubicBezTo>
                  <a:pt x="188" y="390"/>
                  <a:pt x="189" y="390"/>
                  <a:pt x="191" y="390"/>
                </a:cubicBezTo>
                <a:cubicBezTo>
                  <a:pt x="193" y="390"/>
                  <a:pt x="194" y="390"/>
                  <a:pt x="196" y="390"/>
                </a:cubicBezTo>
                <a:cubicBezTo>
                  <a:pt x="197" y="390"/>
                  <a:pt x="198" y="390"/>
                  <a:pt x="198" y="391"/>
                </a:cubicBezTo>
                <a:cubicBezTo>
                  <a:pt x="198" y="391"/>
                  <a:pt x="198" y="391"/>
                  <a:pt x="198" y="391"/>
                </a:cubicBezTo>
                <a:cubicBezTo>
                  <a:pt x="198" y="392"/>
                  <a:pt x="198" y="393"/>
                  <a:pt x="198" y="395"/>
                </a:cubicBezTo>
                <a:cubicBezTo>
                  <a:pt x="200" y="395"/>
                  <a:pt x="200" y="395"/>
                  <a:pt x="200" y="395"/>
                </a:cubicBezTo>
                <a:cubicBezTo>
                  <a:pt x="201" y="393"/>
                  <a:pt x="201" y="391"/>
                  <a:pt x="201" y="391"/>
                </a:cubicBezTo>
                <a:cubicBezTo>
                  <a:pt x="201" y="387"/>
                  <a:pt x="201" y="387"/>
                  <a:pt x="201" y="387"/>
                </a:cubicBezTo>
                <a:cubicBezTo>
                  <a:pt x="201" y="387"/>
                  <a:pt x="201" y="387"/>
                  <a:pt x="201" y="387"/>
                </a:cubicBezTo>
                <a:cubicBezTo>
                  <a:pt x="201" y="387"/>
                  <a:pt x="200" y="387"/>
                  <a:pt x="200" y="387"/>
                </a:cubicBezTo>
                <a:cubicBezTo>
                  <a:pt x="198" y="387"/>
                  <a:pt x="197" y="387"/>
                  <a:pt x="196" y="387"/>
                </a:cubicBezTo>
                <a:cubicBezTo>
                  <a:pt x="191" y="387"/>
                  <a:pt x="191" y="387"/>
                  <a:pt x="191" y="387"/>
                </a:cubicBezTo>
                <a:cubicBezTo>
                  <a:pt x="188" y="387"/>
                  <a:pt x="186" y="387"/>
                  <a:pt x="184" y="387"/>
                </a:cubicBezTo>
                <a:cubicBezTo>
                  <a:pt x="182" y="387"/>
                  <a:pt x="181" y="387"/>
                  <a:pt x="180" y="387"/>
                </a:cubicBezTo>
                <a:cubicBezTo>
                  <a:pt x="174" y="387"/>
                  <a:pt x="174" y="387"/>
                  <a:pt x="174" y="387"/>
                </a:cubicBezTo>
                <a:cubicBezTo>
                  <a:pt x="174" y="389"/>
                  <a:pt x="174" y="389"/>
                  <a:pt x="174" y="389"/>
                </a:cubicBezTo>
                <a:cubicBezTo>
                  <a:pt x="176" y="389"/>
                  <a:pt x="177" y="389"/>
                  <a:pt x="178" y="390"/>
                </a:cubicBezTo>
                <a:cubicBezTo>
                  <a:pt x="178" y="390"/>
                  <a:pt x="178" y="390"/>
                  <a:pt x="178" y="390"/>
                </a:cubicBezTo>
                <a:cubicBezTo>
                  <a:pt x="179" y="390"/>
                  <a:pt x="179" y="392"/>
                  <a:pt x="179" y="393"/>
                </a:cubicBezTo>
                <a:cubicBezTo>
                  <a:pt x="179" y="396"/>
                  <a:pt x="179" y="398"/>
                  <a:pt x="179" y="398"/>
                </a:cubicBezTo>
                <a:cubicBezTo>
                  <a:pt x="179" y="410"/>
                  <a:pt x="179" y="410"/>
                  <a:pt x="179" y="410"/>
                </a:cubicBezTo>
                <a:cubicBezTo>
                  <a:pt x="179" y="411"/>
                  <a:pt x="179" y="413"/>
                  <a:pt x="179" y="416"/>
                </a:cubicBezTo>
                <a:cubicBezTo>
                  <a:pt x="178" y="418"/>
                  <a:pt x="178" y="419"/>
                  <a:pt x="178" y="420"/>
                </a:cubicBezTo>
                <a:cubicBezTo>
                  <a:pt x="178" y="420"/>
                  <a:pt x="177" y="421"/>
                  <a:pt x="176" y="421"/>
                </a:cubicBezTo>
                <a:cubicBezTo>
                  <a:pt x="176" y="422"/>
                  <a:pt x="176" y="422"/>
                  <a:pt x="176" y="422"/>
                </a:cubicBezTo>
                <a:cubicBezTo>
                  <a:pt x="181" y="422"/>
                  <a:pt x="184" y="422"/>
                  <a:pt x="184" y="422"/>
                </a:cubicBezTo>
                <a:cubicBezTo>
                  <a:pt x="184" y="422"/>
                  <a:pt x="184" y="422"/>
                  <a:pt x="184" y="422"/>
                </a:cubicBezTo>
                <a:close/>
                <a:moveTo>
                  <a:pt x="218" y="390"/>
                </a:moveTo>
                <a:cubicBezTo>
                  <a:pt x="218" y="390"/>
                  <a:pt x="218" y="390"/>
                  <a:pt x="218" y="390"/>
                </a:cubicBezTo>
                <a:cubicBezTo>
                  <a:pt x="218" y="390"/>
                  <a:pt x="218" y="392"/>
                  <a:pt x="218" y="394"/>
                </a:cubicBezTo>
                <a:cubicBezTo>
                  <a:pt x="218" y="399"/>
                  <a:pt x="218" y="399"/>
                  <a:pt x="218" y="399"/>
                </a:cubicBezTo>
                <a:cubicBezTo>
                  <a:pt x="218" y="409"/>
                  <a:pt x="218" y="409"/>
                  <a:pt x="218" y="409"/>
                </a:cubicBezTo>
                <a:cubicBezTo>
                  <a:pt x="218" y="416"/>
                  <a:pt x="218" y="416"/>
                  <a:pt x="218" y="416"/>
                </a:cubicBezTo>
                <a:cubicBezTo>
                  <a:pt x="218" y="417"/>
                  <a:pt x="218" y="418"/>
                  <a:pt x="218" y="419"/>
                </a:cubicBezTo>
                <a:cubicBezTo>
                  <a:pt x="218" y="419"/>
                  <a:pt x="218" y="420"/>
                  <a:pt x="218" y="420"/>
                </a:cubicBezTo>
                <a:cubicBezTo>
                  <a:pt x="218" y="420"/>
                  <a:pt x="218" y="420"/>
                  <a:pt x="217" y="420"/>
                </a:cubicBezTo>
                <a:cubicBezTo>
                  <a:pt x="217" y="420"/>
                  <a:pt x="216" y="420"/>
                  <a:pt x="214" y="420"/>
                </a:cubicBezTo>
                <a:cubicBezTo>
                  <a:pt x="214" y="423"/>
                  <a:pt x="214" y="423"/>
                  <a:pt x="214" y="423"/>
                </a:cubicBezTo>
                <a:cubicBezTo>
                  <a:pt x="216" y="422"/>
                  <a:pt x="219" y="422"/>
                  <a:pt x="221" y="422"/>
                </a:cubicBezTo>
                <a:cubicBezTo>
                  <a:pt x="224" y="422"/>
                  <a:pt x="227" y="422"/>
                  <a:pt x="230" y="423"/>
                </a:cubicBezTo>
                <a:cubicBezTo>
                  <a:pt x="230" y="420"/>
                  <a:pt x="230" y="420"/>
                  <a:pt x="230" y="420"/>
                </a:cubicBezTo>
                <a:cubicBezTo>
                  <a:pt x="228" y="420"/>
                  <a:pt x="227" y="420"/>
                  <a:pt x="227" y="420"/>
                </a:cubicBezTo>
                <a:cubicBezTo>
                  <a:pt x="227" y="420"/>
                  <a:pt x="227" y="420"/>
                  <a:pt x="226" y="420"/>
                </a:cubicBezTo>
                <a:cubicBezTo>
                  <a:pt x="226" y="420"/>
                  <a:pt x="226" y="420"/>
                  <a:pt x="226" y="419"/>
                </a:cubicBezTo>
                <a:cubicBezTo>
                  <a:pt x="226" y="419"/>
                  <a:pt x="226" y="419"/>
                  <a:pt x="226" y="418"/>
                </a:cubicBezTo>
                <a:cubicBezTo>
                  <a:pt x="226" y="417"/>
                  <a:pt x="226" y="415"/>
                  <a:pt x="226" y="412"/>
                </a:cubicBezTo>
                <a:cubicBezTo>
                  <a:pt x="226" y="409"/>
                  <a:pt x="226" y="406"/>
                  <a:pt x="226" y="404"/>
                </a:cubicBezTo>
                <a:cubicBezTo>
                  <a:pt x="226" y="402"/>
                  <a:pt x="226" y="399"/>
                  <a:pt x="226" y="394"/>
                </a:cubicBezTo>
                <a:cubicBezTo>
                  <a:pt x="226" y="392"/>
                  <a:pt x="226" y="390"/>
                  <a:pt x="226" y="390"/>
                </a:cubicBezTo>
                <a:cubicBezTo>
                  <a:pt x="227" y="390"/>
                  <a:pt x="227" y="390"/>
                  <a:pt x="228" y="390"/>
                </a:cubicBezTo>
                <a:cubicBezTo>
                  <a:pt x="230" y="390"/>
                  <a:pt x="231" y="390"/>
                  <a:pt x="232" y="390"/>
                </a:cubicBezTo>
                <a:cubicBezTo>
                  <a:pt x="233" y="390"/>
                  <a:pt x="234" y="391"/>
                  <a:pt x="235" y="392"/>
                </a:cubicBezTo>
                <a:cubicBezTo>
                  <a:pt x="236" y="393"/>
                  <a:pt x="236" y="395"/>
                  <a:pt x="236" y="396"/>
                </a:cubicBezTo>
                <a:cubicBezTo>
                  <a:pt x="236" y="398"/>
                  <a:pt x="236" y="399"/>
                  <a:pt x="235" y="400"/>
                </a:cubicBezTo>
                <a:cubicBezTo>
                  <a:pt x="234" y="402"/>
                  <a:pt x="233" y="402"/>
                  <a:pt x="232" y="403"/>
                </a:cubicBezTo>
                <a:cubicBezTo>
                  <a:pt x="231" y="403"/>
                  <a:pt x="230" y="404"/>
                  <a:pt x="228" y="404"/>
                </a:cubicBezTo>
                <a:cubicBezTo>
                  <a:pt x="227" y="404"/>
                  <a:pt x="227" y="404"/>
                  <a:pt x="227" y="404"/>
                </a:cubicBezTo>
                <a:cubicBezTo>
                  <a:pt x="228" y="405"/>
                  <a:pt x="228" y="405"/>
                  <a:pt x="229" y="406"/>
                </a:cubicBezTo>
                <a:cubicBezTo>
                  <a:pt x="230" y="407"/>
                  <a:pt x="231" y="410"/>
                  <a:pt x="233" y="412"/>
                </a:cubicBezTo>
                <a:cubicBezTo>
                  <a:pt x="238" y="421"/>
                  <a:pt x="238" y="421"/>
                  <a:pt x="238" y="421"/>
                </a:cubicBezTo>
                <a:cubicBezTo>
                  <a:pt x="239" y="422"/>
                  <a:pt x="239" y="422"/>
                  <a:pt x="239" y="423"/>
                </a:cubicBezTo>
                <a:cubicBezTo>
                  <a:pt x="240" y="422"/>
                  <a:pt x="242" y="422"/>
                  <a:pt x="243" y="422"/>
                </a:cubicBezTo>
                <a:cubicBezTo>
                  <a:pt x="244" y="422"/>
                  <a:pt x="246" y="422"/>
                  <a:pt x="249" y="423"/>
                </a:cubicBezTo>
                <a:cubicBezTo>
                  <a:pt x="249" y="420"/>
                  <a:pt x="249" y="420"/>
                  <a:pt x="249" y="420"/>
                </a:cubicBezTo>
                <a:cubicBezTo>
                  <a:pt x="248" y="420"/>
                  <a:pt x="247" y="420"/>
                  <a:pt x="247" y="420"/>
                </a:cubicBezTo>
                <a:cubicBezTo>
                  <a:pt x="247" y="420"/>
                  <a:pt x="247" y="420"/>
                  <a:pt x="246" y="419"/>
                </a:cubicBezTo>
                <a:cubicBezTo>
                  <a:pt x="246" y="419"/>
                  <a:pt x="245" y="418"/>
                  <a:pt x="244" y="416"/>
                </a:cubicBezTo>
                <a:cubicBezTo>
                  <a:pt x="244" y="416"/>
                  <a:pt x="243" y="415"/>
                  <a:pt x="242" y="414"/>
                </a:cubicBezTo>
                <a:cubicBezTo>
                  <a:pt x="238" y="408"/>
                  <a:pt x="238" y="408"/>
                  <a:pt x="238" y="408"/>
                </a:cubicBezTo>
                <a:cubicBezTo>
                  <a:pt x="238" y="408"/>
                  <a:pt x="238" y="408"/>
                  <a:pt x="238" y="408"/>
                </a:cubicBezTo>
                <a:cubicBezTo>
                  <a:pt x="238" y="407"/>
                  <a:pt x="238" y="407"/>
                  <a:pt x="237" y="406"/>
                </a:cubicBezTo>
                <a:cubicBezTo>
                  <a:pt x="236" y="405"/>
                  <a:pt x="236" y="405"/>
                  <a:pt x="236" y="404"/>
                </a:cubicBezTo>
                <a:cubicBezTo>
                  <a:pt x="238" y="403"/>
                  <a:pt x="240" y="402"/>
                  <a:pt x="241" y="400"/>
                </a:cubicBezTo>
                <a:cubicBezTo>
                  <a:pt x="243" y="398"/>
                  <a:pt x="243" y="396"/>
                  <a:pt x="243" y="394"/>
                </a:cubicBezTo>
                <a:cubicBezTo>
                  <a:pt x="243" y="393"/>
                  <a:pt x="243" y="391"/>
                  <a:pt x="242" y="390"/>
                </a:cubicBezTo>
                <a:cubicBezTo>
                  <a:pt x="241" y="389"/>
                  <a:pt x="240" y="388"/>
                  <a:pt x="239" y="387"/>
                </a:cubicBezTo>
                <a:cubicBezTo>
                  <a:pt x="237" y="387"/>
                  <a:pt x="235" y="387"/>
                  <a:pt x="233" y="387"/>
                </a:cubicBezTo>
                <a:cubicBezTo>
                  <a:pt x="231" y="387"/>
                  <a:pt x="229" y="387"/>
                  <a:pt x="227" y="387"/>
                </a:cubicBezTo>
                <a:cubicBezTo>
                  <a:pt x="226" y="387"/>
                  <a:pt x="225" y="387"/>
                  <a:pt x="223" y="387"/>
                </a:cubicBezTo>
                <a:cubicBezTo>
                  <a:pt x="221" y="387"/>
                  <a:pt x="219" y="387"/>
                  <a:pt x="218" y="387"/>
                </a:cubicBezTo>
                <a:cubicBezTo>
                  <a:pt x="216" y="387"/>
                  <a:pt x="214" y="387"/>
                  <a:pt x="214" y="387"/>
                </a:cubicBezTo>
                <a:cubicBezTo>
                  <a:pt x="214" y="389"/>
                  <a:pt x="214" y="389"/>
                  <a:pt x="214" y="389"/>
                </a:cubicBezTo>
                <a:cubicBezTo>
                  <a:pt x="216" y="389"/>
                  <a:pt x="217" y="389"/>
                  <a:pt x="218" y="390"/>
                </a:cubicBezTo>
                <a:cubicBezTo>
                  <a:pt x="218" y="390"/>
                  <a:pt x="218" y="390"/>
                  <a:pt x="218" y="390"/>
                </a:cubicBezTo>
                <a:close/>
                <a:moveTo>
                  <a:pt x="283" y="392"/>
                </a:moveTo>
                <a:cubicBezTo>
                  <a:pt x="283" y="391"/>
                  <a:pt x="284" y="390"/>
                  <a:pt x="284" y="389"/>
                </a:cubicBezTo>
                <a:cubicBezTo>
                  <a:pt x="284" y="388"/>
                  <a:pt x="284" y="388"/>
                  <a:pt x="284" y="388"/>
                </a:cubicBezTo>
                <a:cubicBezTo>
                  <a:pt x="282" y="388"/>
                  <a:pt x="281" y="387"/>
                  <a:pt x="279" y="387"/>
                </a:cubicBezTo>
                <a:cubicBezTo>
                  <a:pt x="277" y="387"/>
                  <a:pt x="276" y="386"/>
                  <a:pt x="274" y="386"/>
                </a:cubicBezTo>
                <a:cubicBezTo>
                  <a:pt x="272" y="386"/>
                  <a:pt x="271" y="387"/>
                  <a:pt x="269" y="387"/>
                </a:cubicBezTo>
                <a:cubicBezTo>
                  <a:pt x="267" y="387"/>
                  <a:pt x="266" y="388"/>
                  <a:pt x="264" y="389"/>
                </a:cubicBezTo>
                <a:cubicBezTo>
                  <a:pt x="263" y="390"/>
                  <a:pt x="262" y="391"/>
                  <a:pt x="261" y="393"/>
                </a:cubicBezTo>
                <a:cubicBezTo>
                  <a:pt x="261" y="394"/>
                  <a:pt x="260" y="396"/>
                  <a:pt x="260" y="398"/>
                </a:cubicBezTo>
                <a:cubicBezTo>
                  <a:pt x="260" y="399"/>
                  <a:pt x="260" y="400"/>
                  <a:pt x="261" y="402"/>
                </a:cubicBezTo>
                <a:cubicBezTo>
                  <a:pt x="261" y="403"/>
                  <a:pt x="262" y="404"/>
                  <a:pt x="263" y="405"/>
                </a:cubicBezTo>
                <a:cubicBezTo>
                  <a:pt x="264" y="405"/>
                  <a:pt x="265" y="406"/>
                  <a:pt x="266" y="407"/>
                </a:cubicBezTo>
                <a:cubicBezTo>
                  <a:pt x="267" y="407"/>
                  <a:pt x="269" y="407"/>
                  <a:pt x="272" y="408"/>
                </a:cubicBezTo>
                <a:cubicBezTo>
                  <a:pt x="274" y="408"/>
                  <a:pt x="276" y="409"/>
                  <a:pt x="277" y="409"/>
                </a:cubicBezTo>
                <a:cubicBezTo>
                  <a:pt x="278" y="410"/>
                  <a:pt x="278" y="410"/>
                  <a:pt x="279" y="411"/>
                </a:cubicBezTo>
                <a:cubicBezTo>
                  <a:pt x="279" y="412"/>
                  <a:pt x="279" y="413"/>
                  <a:pt x="279" y="414"/>
                </a:cubicBezTo>
                <a:cubicBezTo>
                  <a:pt x="279" y="415"/>
                  <a:pt x="279" y="416"/>
                  <a:pt x="278" y="417"/>
                </a:cubicBezTo>
                <a:cubicBezTo>
                  <a:pt x="278" y="418"/>
                  <a:pt x="277" y="419"/>
                  <a:pt x="276" y="420"/>
                </a:cubicBezTo>
                <a:cubicBezTo>
                  <a:pt x="274" y="420"/>
                  <a:pt x="273" y="421"/>
                  <a:pt x="271" y="421"/>
                </a:cubicBezTo>
                <a:cubicBezTo>
                  <a:pt x="270" y="421"/>
                  <a:pt x="268" y="420"/>
                  <a:pt x="266" y="419"/>
                </a:cubicBezTo>
                <a:cubicBezTo>
                  <a:pt x="265" y="419"/>
                  <a:pt x="264" y="418"/>
                  <a:pt x="263" y="417"/>
                </a:cubicBezTo>
                <a:cubicBezTo>
                  <a:pt x="263" y="415"/>
                  <a:pt x="263" y="413"/>
                  <a:pt x="263" y="412"/>
                </a:cubicBezTo>
                <a:cubicBezTo>
                  <a:pt x="261" y="412"/>
                  <a:pt x="261" y="412"/>
                  <a:pt x="261" y="412"/>
                </a:cubicBezTo>
                <a:cubicBezTo>
                  <a:pt x="261" y="416"/>
                  <a:pt x="260" y="419"/>
                  <a:pt x="260" y="421"/>
                </a:cubicBezTo>
                <a:cubicBezTo>
                  <a:pt x="262" y="422"/>
                  <a:pt x="263" y="422"/>
                  <a:pt x="265" y="423"/>
                </a:cubicBezTo>
                <a:cubicBezTo>
                  <a:pt x="267" y="423"/>
                  <a:pt x="269" y="423"/>
                  <a:pt x="271" y="423"/>
                </a:cubicBezTo>
                <a:cubicBezTo>
                  <a:pt x="274" y="423"/>
                  <a:pt x="276" y="423"/>
                  <a:pt x="278" y="422"/>
                </a:cubicBezTo>
                <a:cubicBezTo>
                  <a:pt x="279" y="422"/>
                  <a:pt x="280" y="421"/>
                  <a:pt x="282" y="420"/>
                </a:cubicBezTo>
                <a:cubicBezTo>
                  <a:pt x="283" y="419"/>
                  <a:pt x="284" y="418"/>
                  <a:pt x="285" y="416"/>
                </a:cubicBezTo>
                <a:cubicBezTo>
                  <a:pt x="285" y="415"/>
                  <a:pt x="286" y="413"/>
                  <a:pt x="286" y="411"/>
                </a:cubicBezTo>
                <a:cubicBezTo>
                  <a:pt x="286" y="410"/>
                  <a:pt x="286" y="408"/>
                  <a:pt x="285" y="407"/>
                </a:cubicBezTo>
                <a:cubicBezTo>
                  <a:pt x="285" y="406"/>
                  <a:pt x="285" y="406"/>
                  <a:pt x="284" y="405"/>
                </a:cubicBezTo>
                <a:cubicBezTo>
                  <a:pt x="284" y="404"/>
                  <a:pt x="283" y="404"/>
                  <a:pt x="282" y="403"/>
                </a:cubicBezTo>
                <a:cubicBezTo>
                  <a:pt x="281" y="403"/>
                  <a:pt x="280" y="402"/>
                  <a:pt x="279" y="402"/>
                </a:cubicBezTo>
                <a:cubicBezTo>
                  <a:pt x="278" y="402"/>
                  <a:pt x="277" y="402"/>
                  <a:pt x="275" y="401"/>
                </a:cubicBezTo>
                <a:cubicBezTo>
                  <a:pt x="274" y="401"/>
                  <a:pt x="272" y="401"/>
                  <a:pt x="271" y="401"/>
                </a:cubicBezTo>
                <a:cubicBezTo>
                  <a:pt x="270" y="400"/>
                  <a:pt x="269" y="400"/>
                  <a:pt x="268" y="399"/>
                </a:cubicBezTo>
                <a:cubicBezTo>
                  <a:pt x="268" y="399"/>
                  <a:pt x="267" y="398"/>
                  <a:pt x="267" y="398"/>
                </a:cubicBezTo>
                <a:cubicBezTo>
                  <a:pt x="266" y="397"/>
                  <a:pt x="266" y="396"/>
                  <a:pt x="266" y="395"/>
                </a:cubicBezTo>
                <a:cubicBezTo>
                  <a:pt x="266" y="394"/>
                  <a:pt x="267" y="392"/>
                  <a:pt x="268" y="391"/>
                </a:cubicBezTo>
                <a:cubicBezTo>
                  <a:pt x="269" y="390"/>
                  <a:pt x="271" y="389"/>
                  <a:pt x="274" y="389"/>
                </a:cubicBezTo>
                <a:cubicBezTo>
                  <a:pt x="275" y="389"/>
                  <a:pt x="277" y="390"/>
                  <a:pt x="278" y="390"/>
                </a:cubicBezTo>
                <a:cubicBezTo>
                  <a:pt x="279" y="391"/>
                  <a:pt x="280" y="391"/>
                  <a:pt x="281" y="392"/>
                </a:cubicBezTo>
                <a:cubicBezTo>
                  <a:pt x="281" y="393"/>
                  <a:pt x="281" y="394"/>
                  <a:pt x="281" y="396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83" y="395"/>
                  <a:pt x="283" y="393"/>
                  <a:pt x="283" y="392"/>
                </a:cubicBezTo>
                <a:close/>
                <a:moveTo>
                  <a:pt x="306" y="387"/>
                </a:moveTo>
                <a:cubicBezTo>
                  <a:pt x="303" y="387"/>
                  <a:pt x="301" y="387"/>
                  <a:pt x="298" y="387"/>
                </a:cubicBezTo>
                <a:cubicBezTo>
                  <a:pt x="298" y="389"/>
                  <a:pt x="298" y="389"/>
                  <a:pt x="298" y="389"/>
                </a:cubicBezTo>
                <a:cubicBezTo>
                  <a:pt x="300" y="389"/>
                  <a:pt x="301" y="389"/>
                  <a:pt x="302" y="389"/>
                </a:cubicBezTo>
                <a:cubicBezTo>
                  <a:pt x="302" y="390"/>
                  <a:pt x="302" y="390"/>
                  <a:pt x="302" y="390"/>
                </a:cubicBezTo>
                <a:cubicBezTo>
                  <a:pt x="302" y="390"/>
                  <a:pt x="302" y="390"/>
                  <a:pt x="302" y="390"/>
                </a:cubicBezTo>
                <a:cubicBezTo>
                  <a:pt x="303" y="391"/>
                  <a:pt x="303" y="392"/>
                  <a:pt x="303" y="394"/>
                </a:cubicBezTo>
                <a:cubicBezTo>
                  <a:pt x="303" y="395"/>
                  <a:pt x="303" y="397"/>
                  <a:pt x="303" y="401"/>
                </a:cubicBezTo>
                <a:cubicBezTo>
                  <a:pt x="303" y="411"/>
                  <a:pt x="303" y="411"/>
                  <a:pt x="303" y="411"/>
                </a:cubicBezTo>
                <a:cubicBezTo>
                  <a:pt x="303" y="413"/>
                  <a:pt x="303" y="415"/>
                  <a:pt x="303" y="417"/>
                </a:cubicBezTo>
                <a:cubicBezTo>
                  <a:pt x="303" y="418"/>
                  <a:pt x="302" y="419"/>
                  <a:pt x="302" y="419"/>
                </a:cubicBezTo>
                <a:cubicBezTo>
                  <a:pt x="302" y="420"/>
                  <a:pt x="302" y="420"/>
                  <a:pt x="302" y="420"/>
                </a:cubicBezTo>
                <a:cubicBezTo>
                  <a:pt x="302" y="420"/>
                  <a:pt x="302" y="420"/>
                  <a:pt x="301" y="420"/>
                </a:cubicBezTo>
                <a:cubicBezTo>
                  <a:pt x="301" y="420"/>
                  <a:pt x="300" y="420"/>
                  <a:pt x="298" y="420"/>
                </a:cubicBezTo>
                <a:cubicBezTo>
                  <a:pt x="298" y="423"/>
                  <a:pt x="298" y="423"/>
                  <a:pt x="298" y="423"/>
                </a:cubicBezTo>
                <a:cubicBezTo>
                  <a:pt x="301" y="422"/>
                  <a:pt x="303" y="422"/>
                  <a:pt x="306" y="422"/>
                </a:cubicBezTo>
                <a:cubicBezTo>
                  <a:pt x="309" y="422"/>
                  <a:pt x="312" y="422"/>
                  <a:pt x="315" y="423"/>
                </a:cubicBezTo>
                <a:cubicBezTo>
                  <a:pt x="315" y="420"/>
                  <a:pt x="315" y="420"/>
                  <a:pt x="315" y="420"/>
                </a:cubicBezTo>
                <a:cubicBezTo>
                  <a:pt x="313" y="420"/>
                  <a:pt x="312" y="420"/>
                  <a:pt x="312" y="420"/>
                </a:cubicBezTo>
                <a:cubicBezTo>
                  <a:pt x="311" y="420"/>
                  <a:pt x="311" y="420"/>
                  <a:pt x="311" y="420"/>
                </a:cubicBezTo>
                <a:cubicBezTo>
                  <a:pt x="311" y="420"/>
                  <a:pt x="310" y="419"/>
                  <a:pt x="310" y="419"/>
                </a:cubicBezTo>
                <a:cubicBezTo>
                  <a:pt x="310" y="419"/>
                  <a:pt x="310" y="418"/>
                  <a:pt x="310" y="416"/>
                </a:cubicBezTo>
                <a:cubicBezTo>
                  <a:pt x="310" y="411"/>
                  <a:pt x="310" y="411"/>
                  <a:pt x="310" y="411"/>
                </a:cubicBezTo>
                <a:cubicBezTo>
                  <a:pt x="310" y="401"/>
                  <a:pt x="310" y="401"/>
                  <a:pt x="310" y="401"/>
                </a:cubicBezTo>
                <a:cubicBezTo>
                  <a:pt x="310" y="401"/>
                  <a:pt x="310" y="398"/>
                  <a:pt x="310" y="394"/>
                </a:cubicBezTo>
                <a:cubicBezTo>
                  <a:pt x="310" y="393"/>
                  <a:pt x="310" y="392"/>
                  <a:pt x="310" y="392"/>
                </a:cubicBezTo>
                <a:cubicBezTo>
                  <a:pt x="310" y="391"/>
                  <a:pt x="310" y="390"/>
                  <a:pt x="311" y="390"/>
                </a:cubicBezTo>
                <a:cubicBezTo>
                  <a:pt x="311" y="390"/>
                  <a:pt x="311" y="390"/>
                  <a:pt x="311" y="390"/>
                </a:cubicBezTo>
                <a:cubicBezTo>
                  <a:pt x="311" y="390"/>
                  <a:pt x="311" y="389"/>
                  <a:pt x="312" y="389"/>
                </a:cubicBezTo>
                <a:cubicBezTo>
                  <a:pt x="312" y="389"/>
                  <a:pt x="313" y="389"/>
                  <a:pt x="315" y="389"/>
                </a:cubicBezTo>
                <a:cubicBezTo>
                  <a:pt x="315" y="387"/>
                  <a:pt x="315" y="387"/>
                  <a:pt x="315" y="387"/>
                </a:cubicBezTo>
                <a:cubicBezTo>
                  <a:pt x="312" y="387"/>
                  <a:pt x="309" y="387"/>
                  <a:pt x="306" y="387"/>
                </a:cubicBezTo>
                <a:cubicBezTo>
                  <a:pt x="306" y="387"/>
                  <a:pt x="306" y="387"/>
                  <a:pt x="306" y="387"/>
                </a:cubicBezTo>
                <a:close/>
                <a:moveTo>
                  <a:pt x="341" y="422"/>
                </a:moveTo>
                <a:cubicBezTo>
                  <a:pt x="343" y="422"/>
                  <a:pt x="346" y="422"/>
                  <a:pt x="349" y="423"/>
                </a:cubicBezTo>
                <a:cubicBezTo>
                  <a:pt x="349" y="420"/>
                  <a:pt x="349" y="420"/>
                  <a:pt x="349" y="420"/>
                </a:cubicBezTo>
                <a:cubicBezTo>
                  <a:pt x="347" y="420"/>
                  <a:pt x="346" y="420"/>
                  <a:pt x="346" y="420"/>
                </a:cubicBezTo>
                <a:cubicBezTo>
                  <a:pt x="345" y="420"/>
                  <a:pt x="345" y="419"/>
                  <a:pt x="345" y="419"/>
                </a:cubicBezTo>
                <a:cubicBezTo>
                  <a:pt x="345" y="418"/>
                  <a:pt x="345" y="416"/>
                  <a:pt x="345" y="412"/>
                </a:cubicBezTo>
                <a:cubicBezTo>
                  <a:pt x="345" y="397"/>
                  <a:pt x="345" y="397"/>
                  <a:pt x="345" y="397"/>
                </a:cubicBezTo>
                <a:cubicBezTo>
                  <a:pt x="345" y="393"/>
                  <a:pt x="345" y="391"/>
                  <a:pt x="345" y="390"/>
                </a:cubicBezTo>
                <a:cubicBezTo>
                  <a:pt x="348" y="390"/>
                  <a:pt x="348" y="390"/>
                  <a:pt x="348" y="390"/>
                </a:cubicBezTo>
                <a:cubicBezTo>
                  <a:pt x="350" y="390"/>
                  <a:pt x="352" y="390"/>
                  <a:pt x="353" y="390"/>
                </a:cubicBezTo>
                <a:cubicBezTo>
                  <a:pt x="354" y="390"/>
                  <a:pt x="354" y="391"/>
                  <a:pt x="354" y="391"/>
                </a:cubicBezTo>
                <a:cubicBezTo>
                  <a:pt x="354" y="391"/>
                  <a:pt x="354" y="391"/>
                  <a:pt x="355" y="392"/>
                </a:cubicBezTo>
                <a:cubicBezTo>
                  <a:pt x="355" y="393"/>
                  <a:pt x="355" y="394"/>
                  <a:pt x="355" y="396"/>
                </a:cubicBezTo>
                <a:cubicBezTo>
                  <a:pt x="357" y="396"/>
                  <a:pt x="357" y="396"/>
                  <a:pt x="357" y="396"/>
                </a:cubicBezTo>
                <a:cubicBezTo>
                  <a:pt x="357" y="392"/>
                  <a:pt x="357" y="390"/>
                  <a:pt x="357" y="390"/>
                </a:cubicBezTo>
                <a:cubicBezTo>
                  <a:pt x="357" y="389"/>
                  <a:pt x="357" y="388"/>
                  <a:pt x="357" y="387"/>
                </a:cubicBezTo>
                <a:cubicBezTo>
                  <a:pt x="357" y="387"/>
                  <a:pt x="357" y="387"/>
                  <a:pt x="357" y="387"/>
                </a:cubicBezTo>
                <a:cubicBezTo>
                  <a:pt x="356" y="387"/>
                  <a:pt x="356" y="387"/>
                  <a:pt x="355" y="387"/>
                </a:cubicBezTo>
                <a:cubicBezTo>
                  <a:pt x="353" y="387"/>
                  <a:pt x="350" y="387"/>
                  <a:pt x="346" y="387"/>
                </a:cubicBezTo>
                <a:cubicBezTo>
                  <a:pt x="336" y="387"/>
                  <a:pt x="336" y="387"/>
                  <a:pt x="336" y="387"/>
                </a:cubicBezTo>
                <a:cubicBezTo>
                  <a:pt x="332" y="387"/>
                  <a:pt x="329" y="387"/>
                  <a:pt x="328" y="387"/>
                </a:cubicBezTo>
                <a:cubicBezTo>
                  <a:pt x="327" y="387"/>
                  <a:pt x="326" y="387"/>
                  <a:pt x="325" y="387"/>
                </a:cubicBezTo>
                <a:cubicBezTo>
                  <a:pt x="325" y="387"/>
                  <a:pt x="325" y="387"/>
                  <a:pt x="325" y="387"/>
                </a:cubicBezTo>
                <a:cubicBezTo>
                  <a:pt x="325" y="388"/>
                  <a:pt x="325" y="389"/>
                  <a:pt x="325" y="390"/>
                </a:cubicBezTo>
                <a:cubicBezTo>
                  <a:pt x="325" y="390"/>
                  <a:pt x="325" y="392"/>
                  <a:pt x="325" y="396"/>
                </a:cubicBezTo>
                <a:cubicBezTo>
                  <a:pt x="327" y="396"/>
                  <a:pt x="327" y="396"/>
                  <a:pt x="327" y="396"/>
                </a:cubicBezTo>
                <a:cubicBezTo>
                  <a:pt x="327" y="394"/>
                  <a:pt x="327" y="393"/>
                  <a:pt x="328" y="392"/>
                </a:cubicBezTo>
                <a:cubicBezTo>
                  <a:pt x="328" y="391"/>
                  <a:pt x="328" y="391"/>
                  <a:pt x="328" y="391"/>
                </a:cubicBezTo>
                <a:cubicBezTo>
                  <a:pt x="328" y="391"/>
                  <a:pt x="328" y="390"/>
                  <a:pt x="329" y="390"/>
                </a:cubicBezTo>
                <a:cubicBezTo>
                  <a:pt x="330" y="390"/>
                  <a:pt x="332" y="390"/>
                  <a:pt x="334" y="390"/>
                </a:cubicBezTo>
                <a:cubicBezTo>
                  <a:pt x="337" y="390"/>
                  <a:pt x="337" y="390"/>
                  <a:pt x="337" y="390"/>
                </a:cubicBezTo>
                <a:cubicBezTo>
                  <a:pt x="337" y="391"/>
                  <a:pt x="337" y="393"/>
                  <a:pt x="337" y="397"/>
                </a:cubicBezTo>
                <a:cubicBezTo>
                  <a:pt x="337" y="412"/>
                  <a:pt x="337" y="412"/>
                  <a:pt x="337" y="412"/>
                </a:cubicBezTo>
                <a:cubicBezTo>
                  <a:pt x="337" y="416"/>
                  <a:pt x="337" y="418"/>
                  <a:pt x="337" y="419"/>
                </a:cubicBezTo>
                <a:cubicBezTo>
                  <a:pt x="337" y="419"/>
                  <a:pt x="337" y="420"/>
                  <a:pt x="336" y="420"/>
                </a:cubicBezTo>
                <a:cubicBezTo>
                  <a:pt x="336" y="420"/>
                  <a:pt x="335" y="420"/>
                  <a:pt x="333" y="420"/>
                </a:cubicBezTo>
                <a:cubicBezTo>
                  <a:pt x="333" y="423"/>
                  <a:pt x="333" y="423"/>
                  <a:pt x="333" y="423"/>
                </a:cubicBezTo>
                <a:cubicBezTo>
                  <a:pt x="336" y="422"/>
                  <a:pt x="339" y="422"/>
                  <a:pt x="341" y="422"/>
                </a:cubicBezTo>
                <a:cubicBezTo>
                  <a:pt x="341" y="422"/>
                  <a:pt x="341" y="422"/>
                  <a:pt x="341" y="422"/>
                </a:cubicBezTo>
                <a:close/>
                <a:moveTo>
                  <a:pt x="383" y="397"/>
                </a:moveTo>
                <a:cubicBezTo>
                  <a:pt x="381" y="394"/>
                  <a:pt x="380" y="392"/>
                  <a:pt x="379" y="390"/>
                </a:cubicBezTo>
                <a:cubicBezTo>
                  <a:pt x="378" y="389"/>
                  <a:pt x="377" y="388"/>
                  <a:pt x="377" y="388"/>
                </a:cubicBezTo>
                <a:cubicBezTo>
                  <a:pt x="377" y="387"/>
                  <a:pt x="376" y="387"/>
                  <a:pt x="375" y="386"/>
                </a:cubicBezTo>
                <a:cubicBezTo>
                  <a:pt x="374" y="387"/>
                  <a:pt x="373" y="387"/>
                  <a:pt x="372" y="387"/>
                </a:cubicBezTo>
                <a:cubicBezTo>
                  <a:pt x="367" y="388"/>
                  <a:pt x="367" y="388"/>
                  <a:pt x="367" y="388"/>
                </a:cubicBezTo>
                <a:cubicBezTo>
                  <a:pt x="367" y="390"/>
                  <a:pt x="367" y="390"/>
                  <a:pt x="367" y="390"/>
                </a:cubicBezTo>
                <a:cubicBezTo>
                  <a:pt x="368" y="390"/>
                  <a:pt x="369" y="390"/>
                  <a:pt x="369" y="390"/>
                </a:cubicBezTo>
                <a:cubicBezTo>
                  <a:pt x="369" y="390"/>
                  <a:pt x="370" y="391"/>
                  <a:pt x="371" y="392"/>
                </a:cubicBezTo>
                <a:cubicBezTo>
                  <a:pt x="372" y="393"/>
                  <a:pt x="373" y="395"/>
                  <a:pt x="375" y="397"/>
                </a:cubicBezTo>
                <a:cubicBezTo>
                  <a:pt x="377" y="400"/>
                  <a:pt x="378" y="403"/>
                  <a:pt x="380" y="406"/>
                </a:cubicBezTo>
                <a:cubicBezTo>
                  <a:pt x="380" y="407"/>
                  <a:pt x="381" y="408"/>
                  <a:pt x="381" y="408"/>
                </a:cubicBezTo>
                <a:cubicBezTo>
                  <a:pt x="381" y="413"/>
                  <a:pt x="381" y="413"/>
                  <a:pt x="381" y="413"/>
                </a:cubicBezTo>
                <a:cubicBezTo>
                  <a:pt x="381" y="415"/>
                  <a:pt x="381" y="416"/>
                  <a:pt x="381" y="418"/>
                </a:cubicBezTo>
                <a:cubicBezTo>
                  <a:pt x="381" y="419"/>
                  <a:pt x="381" y="419"/>
                  <a:pt x="380" y="420"/>
                </a:cubicBezTo>
                <a:cubicBezTo>
                  <a:pt x="380" y="420"/>
                  <a:pt x="380" y="420"/>
                  <a:pt x="380" y="420"/>
                </a:cubicBezTo>
                <a:cubicBezTo>
                  <a:pt x="379" y="420"/>
                  <a:pt x="378" y="420"/>
                  <a:pt x="376" y="420"/>
                </a:cubicBezTo>
                <a:cubicBezTo>
                  <a:pt x="376" y="423"/>
                  <a:pt x="376" y="423"/>
                  <a:pt x="376" y="423"/>
                </a:cubicBezTo>
                <a:cubicBezTo>
                  <a:pt x="379" y="422"/>
                  <a:pt x="381" y="422"/>
                  <a:pt x="384" y="422"/>
                </a:cubicBezTo>
                <a:cubicBezTo>
                  <a:pt x="387" y="422"/>
                  <a:pt x="390" y="422"/>
                  <a:pt x="393" y="423"/>
                </a:cubicBezTo>
                <a:cubicBezTo>
                  <a:pt x="393" y="420"/>
                  <a:pt x="393" y="420"/>
                  <a:pt x="393" y="420"/>
                </a:cubicBezTo>
                <a:cubicBezTo>
                  <a:pt x="391" y="420"/>
                  <a:pt x="390" y="420"/>
                  <a:pt x="389" y="420"/>
                </a:cubicBezTo>
                <a:cubicBezTo>
                  <a:pt x="389" y="420"/>
                  <a:pt x="389" y="420"/>
                  <a:pt x="389" y="420"/>
                </a:cubicBezTo>
                <a:cubicBezTo>
                  <a:pt x="388" y="419"/>
                  <a:pt x="388" y="419"/>
                  <a:pt x="388" y="418"/>
                </a:cubicBezTo>
                <a:cubicBezTo>
                  <a:pt x="388" y="417"/>
                  <a:pt x="388" y="415"/>
                  <a:pt x="388" y="413"/>
                </a:cubicBezTo>
                <a:cubicBezTo>
                  <a:pt x="388" y="409"/>
                  <a:pt x="388" y="409"/>
                  <a:pt x="388" y="409"/>
                </a:cubicBezTo>
                <a:cubicBezTo>
                  <a:pt x="388" y="408"/>
                  <a:pt x="388" y="407"/>
                  <a:pt x="388" y="407"/>
                </a:cubicBezTo>
                <a:cubicBezTo>
                  <a:pt x="388" y="406"/>
                  <a:pt x="389" y="406"/>
                  <a:pt x="389" y="405"/>
                </a:cubicBezTo>
                <a:cubicBezTo>
                  <a:pt x="390" y="404"/>
                  <a:pt x="391" y="402"/>
                  <a:pt x="393" y="398"/>
                </a:cubicBezTo>
                <a:cubicBezTo>
                  <a:pt x="396" y="394"/>
                  <a:pt x="398" y="391"/>
                  <a:pt x="400" y="388"/>
                </a:cubicBezTo>
                <a:cubicBezTo>
                  <a:pt x="400" y="387"/>
                  <a:pt x="400" y="387"/>
                  <a:pt x="400" y="387"/>
                </a:cubicBezTo>
                <a:cubicBezTo>
                  <a:pt x="396" y="387"/>
                  <a:pt x="396" y="387"/>
                  <a:pt x="396" y="387"/>
                </a:cubicBezTo>
                <a:cubicBezTo>
                  <a:pt x="396" y="387"/>
                  <a:pt x="395" y="389"/>
                  <a:pt x="394" y="390"/>
                </a:cubicBezTo>
                <a:cubicBezTo>
                  <a:pt x="392" y="395"/>
                  <a:pt x="390" y="398"/>
                  <a:pt x="389" y="399"/>
                </a:cubicBezTo>
                <a:cubicBezTo>
                  <a:pt x="386" y="404"/>
                  <a:pt x="386" y="404"/>
                  <a:pt x="386" y="404"/>
                </a:cubicBezTo>
                <a:cubicBezTo>
                  <a:pt x="386" y="403"/>
                  <a:pt x="385" y="401"/>
                  <a:pt x="383" y="397"/>
                </a:cubicBezTo>
                <a:cubicBezTo>
                  <a:pt x="383" y="397"/>
                  <a:pt x="383" y="397"/>
                  <a:pt x="383" y="397"/>
                </a:cubicBezTo>
                <a:close/>
                <a:moveTo>
                  <a:pt x="377" y="296"/>
                </a:moveTo>
                <a:cubicBezTo>
                  <a:pt x="399" y="296"/>
                  <a:pt x="399" y="296"/>
                  <a:pt x="399" y="296"/>
                </a:cubicBezTo>
                <a:cubicBezTo>
                  <a:pt x="399" y="356"/>
                  <a:pt x="399" y="356"/>
                  <a:pt x="399" y="356"/>
                </a:cubicBezTo>
                <a:cubicBezTo>
                  <a:pt x="287" y="356"/>
                  <a:pt x="287" y="356"/>
                  <a:pt x="287" y="356"/>
                </a:cubicBezTo>
                <a:cubicBezTo>
                  <a:pt x="287" y="296"/>
                  <a:pt x="287" y="296"/>
                  <a:pt x="287" y="296"/>
                </a:cubicBezTo>
                <a:cubicBezTo>
                  <a:pt x="310" y="296"/>
                  <a:pt x="310" y="296"/>
                  <a:pt x="310" y="296"/>
                </a:cubicBezTo>
                <a:cubicBezTo>
                  <a:pt x="310" y="59"/>
                  <a:pt x="310" y="59"/>
                  <a:pt x="310" y="59"/>
                </a:cubicBezTo>
                <a:cubicBezTo>
                  <a:pt x="287" y="59"/>
                  <a:pt x="287" y="59"/>
                  <a:pt x="287" y="59"/>
                </a:cubicBezTo>
                <a:cubicBezTo>
                  <a:pt x="287" y="0"/>
                  <a:pt x="287" y="0"/>
                  <a:pt x="287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30" y="92"/>
                  <a:pt x="530" y="92"/>
                  <a:pt x="530" y="92"/>
                </a:cubicBezTo>
                <a:cubicBezTo>
                  <a:pt x="470" y="92"/>
                  <a:pt x="470" y="92"/>
                  <a:pt x="470" y="92"/>
                </a:cubicBezTo>
                <a:cubicBezTo>
                  <a:pt x="470" y="59"/>
                  <a:pt x="470" y="59"/>
                  <a:pt x="470" y="59"/>
                </a:cubicBezTo>
                <a:cubicBezTo>
                  <a:pt x="377" y="59"/>
                  <a:pt x="377" y="59"/>
                  <a:pt x="377" y="59"/>
                </a:cubicBezTo>
                <a:cubicBezTo>
                  <a:pt x="377" y="145"/>
                  <a:pt x="377" y="145"/>
                  <a:pt x="377" y="145"/>
                </a:cubicBezTo>
                <a:cubicBezTo>
                  <a:pt x="461" y="145"/>
                  <a:pt x="461" y="145"/>
                  <a:pt x="461" y="145"/>
                </a:cubicBezTo>
                <a:cubicBezTo>
                  <a:pt x="461" y="205"/>
                  <a:pt x="461" y="205"/>
                  <a:pt x="461" y="205"/>
                </a:cubicBezTo>
                <a:cubicBezTo>
                  <a:pt x="377" y="205"/>
                  <a:pt x="377" y="205"/>
                  <a:pt x="377" y="205"/>
                </a:cubicBezTo>
                <a:cubicBezTo>
                  <a:pt x="377" y="296"/>
                  <a:pt x="377" y="296"/>
                  <a:pt x="377" y="296"/>
                </a:cubicBezTo>
                <a:close/>
                <a:moveTo>
                  <a:pt x="258" y="221"/>
                </a:moveTo>
                <a:cubicBezTo>
                  <a:pt x="258" y="315"/>
                  <a:pt x="227" y="360"/>
                  <a:pt x="141" y="360"/>
                </a:cubicBezTo>
                <a:cubicBezTo>
                  <a:pt x="92" y="360"/>
                  <a:pt x="58" y="341"/>
                  <a:pt x="39" y="312"/>
                </a:cubicBezTo>
                <a:cubicBezTo>
                  <a:pt x="22" y="286"/>
                  <a:pt x="22" y="257"/>
                  <a:pt x="22" y="221"/>
                </a:cubicBezTo>
                <a:cubicBezTo>
                  <a:pt x="22" y="59"/>
                  <a:pt x="22" y="59"/>
                  <a:pt x="22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0"/>
                  <a:pt x="0" y="0"/>
                  <a:pt x="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201"/>
                  <a:pt x="91" y="201"/>
                  <a:pt x="91" y="201"/>
                </a:cubicBezTo>
                <a:cubicBezTo>
                  <a:pt x="91" y="261"/>
                  <a:pt x="98" y="289"/>
                  <a:pt x="141" y="289"/>
                </a:cubicBezTo>
                <a:cubicBezTo>
                  <a:pt x="183" y="289"/>
                  <a:pt x="190" y="261"/>
                  <a:pt x="190" y="201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68" y="59"/>
                  <a:pt x="168" y="59"/>
                  <a:pt x="168" y="59"/>
                </a:cubicBezTo>
                <a:cubicBezTo>
                  <a:pt x="168" y="0"/>
                  <a:pt x="168" y="0"/>
                  <a:pt x="168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81" y="59"/>
                  <a:pt x="281" y="59"/>
                  <a:pt x="281" y="59"/>
                </a:cubicBezTo>
                <a:cubicBezTo>
                  <a:pt x="258" y="59"/>
                  <a:pt x="258" y="59"/>
                  <a:pt x="258" y="59"/>
                </a:cubicBezTo>
                <a:cubicBezTo>
                  <a:pt x="258" y="221"/>
                  <a:pt x="258" y="221"/>
                  <a:pt x="258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A90F3E-0EF8-43D3-9BA9-8E54D0A44C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7128588" y="3593239"/>
            <a:ext cx="1847473" cy="7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8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2DD25C0-C18B-4F16-B21A-75D31EA2D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228600"/>
            <a:ext cx="10515600" cy="5739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spcBef>
                <a:spcPts val="0"/>
              </a:spcBef>
              <a:defRPr sz="30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CE4740-98F9-41AB-890D-7A2A993CB2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700" y="971686"/>
            <a:ext cx="10515600" cy="518683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buClr>
                <a:schemeClr val="tx2"/>
              </a:buClr>
              <a:defRPr sz="24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2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defRPr sz="18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spcBef>
                <a:spcPts val="300"/>
              </a:spcBef>
              <a:buClr>
                <a:schemeClr val="tx2"/>
              </a:buClr>
              <a:defRPr sz="16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defRPr sz="16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B8742-F7DD-4D38-8962-2F034F2F5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4" y="6213622"/>
            <a:ext cx="1132113" cy="43505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166399-F8FF-4722-8A65-3B65BF2E0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10550"/>
            <a:ext cx="4699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/>
            </a:lvl1pPr>
          </a:lstStyle>
          <a:p>
            <a:fld id="{D7549863-99CE-4F52-B312-D26C8982E188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B2CFC5-99A3-439A-92E2-B96EC58E8072}"/>
              </a:ext>
            </a:extLst>
          </p:cNvPr>
          <p:cNvCxnSpPr>
            <a:cxnSpLocks/>
          </p:cNvCxnSpPr>
          <p:nvPr/>
        </p:nvCxnSpPr>
        <p:spPr>
          <a:xfrm flipH="1">
            <a:off x="97399" y="6769230"/>
            <a:ext cx="120137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D64BCA-32DE-4719-91F0-1E1EF53D0D73}"/>
              </a:ext>
            </a:extLst>
          </p:cNvPr>
          <p:cNvCxnSpPr/>
          <p:nvPr/>
        </p:nvCxnSpPr>
        <p:spPr>
          <a:xfrm>
            <a:off x="97399" y="138602"/>
            <a:ext cx="1199720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C6EBE3-2D31-4BDB-8633-F4B0DB7BD6C9}"/>
              </a:ext>
            </a:extLst>
          </p:cNvPr>
          <p:cNvCxnSpPr/>
          <p:nvPr/>
        </p:nvCxnSpPr>
        <p:spPr>
          <a:xfrm>
            <a:off x="97399" y="81452"/>
            <a:ext cx="1199720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17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CE Timel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842E212-2832-479F-BB13-E14C58540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2DD25C0-C18B-4F16-B21A-75D31EA2D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325" y="676275"/>
            <a:ext cx="10515600" cy="5739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spcBef>
                <a:spcPts val="0"/>
              </a:spcBef>
              <a:defRPr sz="26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CE4740-98F9-41AB-890D-7A2A993CB2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325" y="1333499"/>
            <a:ext cx="10515600" cy="428209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buClr>
                <a:schemeClr val="tx2"/>
              </a:buClr>
              <a:defRPr sz="20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2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defRPr sz="18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spcBef>
                <a:spcPts val="300"/>
              </a:spcBef>
              <a:buClr>
                <a:schemeClr val="tx2"/>
              </a:buClr>
              <a:defRPr sz="16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defRPr sz="16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B8742-F7DD-4D38-8962-2F034F2F5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14" y="6213622"/>
            <a:ext cx="1132113" cy="43505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166399-F8FF-4722-8A65-3B65BF2E0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10550"/>
            <a:ext cx="4699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/>
            </a:lvl1pPr>
          </a:lstStyle>
          <a:p>
            <a:fld id="{D7549863-99CE-4F52-B312-D26C8982E188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B2CFC5-99A3-439A-92E2-B96EC58E8072}"/>
              </a:ext>
            </a:extLst>
          </p:cNvPr>
          <p:cNvCxnSpPr>
            <a:cxnSpLocks/>
          </p:cNvCxnSpPr>
          <p:nvPr/>
        </p:nvCxnSpPr>
        <p:spPr>
          <a:xfrm flipH="1">
            <a:off x="97399" y="6769230"/>
            <a:ext cx="120137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D64BCA-32DE-4719-91F0-1E1EF53D0D73}"/>
              </a:ext>
            </a:extLst>
          </p:cNvPr>
          <p:cNvCxnSpPr/>
          <p:nvPr/>
        </p:nvCxnSpPr>
        <p:spPr>
          <a:xfrm>
            <a:off x="97399" y="138602"/>
            <a:ext cx="1199720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C6EBE3-2D31-4BDB-8633-F4B0DB7BD6C9}"/>
              </a:ext>
            </a:extLst>
          </p:cNvPr>
          <p:cNvCxnSpPr/>
          <p:nvPr/>
        </p:nvCxnSpPr>
        <p:spPr>
          <a:xfrm>
            <a:off x="97399" y="81452"/>
            <a:ext cx="1199720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48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38053D-3DBA-4520-829F-1E705647E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102526-C134-413E-B7F8-2F8169B5FF00}"/>
              </a:ext>
            </a:extLst>
          </p:cNvPr>
          <p:cNvCxnSpPr/>
          <p:nvPr/>
        </p:nvCxnSpPr>
        <p:spPr>
          <a:xfrm>
            <a:off x="97399" y="138602"/>
            <a:ext cx="1199720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CA4665-CA9E-4D35-91D2-8424CBC33AA4}"/>
              </a:ext>
            </a:extLst>
          </p:cNvPr>
          <p:cNvCxnSpPr/>
          <p:nvPr/>
        </p:nvCxnSpPr>
        <p:spPr>
          <a:xfrm>
            <a:off x="97399" y="81452"/>
            <a:ext cx="1199720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0D1DB9C-2E7A-4C60-ACAC-4AF404BB0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14" y="6213622"/>
            <a:ext cx="1132113" cy="43505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55D7B25-0B28-468E-82D8-97DB984670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228600"/>
            <a:ext cx="10515600" cy="5739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spcBef>
                <a:spcPts val="0"/>
              </a:spcBef>
              <a:defRPr sz="30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E06484E-C6B2-4C96-9902-1EC0DD26C6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700" y="984386"/>
            <a:ext cx="10515600" cy="518683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buClr>
                <a:schemeClr val="tx2"/>
              </a:buClr>
              <a:defRPr sz="24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2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defRPr sz="18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spcBef>
                <a:spcPts val="300"/>
              </a:spcBef>
              <a:buClr>
                <a:schemeClr val="tx2"/>
              </a:buClr>
              <a:defRPr sz="16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defRPr sz="16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D32DD9-A749-41AD-BE0B-9FF0F8CB75C5}"/>
              </a:ext>
            </a:extLst>
          </p:cNvPr>
          <p:cNvCxnSpPr>
            <a:cxnSpLocks/>
          </p:cNvCxnSpPr>
          <p:nvPr/>
        </p:nvCxnSpPr>
        <p:spPr>
          <a:xfrm flipH="1">
            <a:off x="97399" y="6769230"/>
            <a:ext cx="120137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7AB0E94-0A82-4DF3-A35A-A78708FE9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10550"/>
            <a:ext cx="4699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/>
            </a:lvl1pPr>
          </a:lstStyle>
          <a:p>
            <a:fld id="{BEE21FA2-978B-4AC7-A171-E1369DEEB8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31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EC56AC-5254-4DA7-9DD8-9304693301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102526-C134-413E-B7F8-2F8169B5FF00}"/>
              </a:ext>
            </a:extLst>
          </p:cNvPr>
          <p:cNvCxnSpPr/>
          <p:nvPr/>
        </p:nvCxnSpPr>
        <p:spPr>
          <a:xfrm>
            <a:off x="97399" y="138602"/>
            <a:ext cx="1199720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CA4665-CA9E-4D35-91D2-8424CBC33AA4}"/>
              </a:ext>
            </a:extLst>
          </p:cNvPr>
          <p:cNvCxnSpPr/>
          <p:nvPr/>
        </p:nvCxnSpPr>
        <p:spPr>
          <a:xfrm>
            <a:off x="97399" y="81452"/>
            <a:ext cx="1199720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0D1DB9C-2E7A-4C60-ACAC-4AF404BB0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4" y="6213622"/>
            <a:ext cx="1132113" cy="43505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55D7B25-0B28-468E-82D8-97DB984670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228600"/>
            <a:ext cx="10515600" cy="57398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spcBef>
                <a:spcPts val="0"/>
              </a:spcBef>
              <a:defRPr sz="30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E06484E-C6B2-4C96-9902-1EC0DD26C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84386"/>
            <a:ext cx="10515600" cy="5186834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buClr>
                <a:schemeClr val="tx2"/>
              </a:buClr>
              <a:defRPr sz="24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2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defRPr sz="18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spcBef>
                <a:spcPts val="300"/>
              </a:spcBef>
              <a:buClr>
                <a:schemeClr val="tx2"/>
              </a:buClr>
              <a:defRPr sz="16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defRPr sz="16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D32DD9-A749-41AD-BE0B-9FF0F8CB75C5}"/>
              </a:ext>
            </a:extLst>
          </p:cNvPr>
          <p:cNvCxnSpPr>
            <a:cxnSpLocks/>
          </p:cNvCxnSpPr>
          <p:nvPr/>
        </p:nvCxnSpPr>
        <p:spPr>
          <a:xfrm flipH="1">
            <a:off x="97399" y="6769230"/>
            <a:ext cx="120137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7AB0E94-0A82-4DF3-A35A-A78708FE9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10550"/>
            <a:ext cx="4699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/>
            </a:lvl1pPr>
          </a:lstStyle>
          <a:p>
            <a:fld id="{BEE21FA2-978B-4AC7-A171-E1369DEEB8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187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4552A5-A14C-4ABE-8EF7-12F48C80C1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4E4E4"/>
              </a:gs>
              <a:gs pos="61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102526-C134-413E-B7F8-2F8169B5FF00}"/>
              </a:ext>
            </a:extLst>
          </p:cNvPr>
          <p:cNvCxnSpPr/>
          <p:nvPr/>
        </p:nvCxnSpPr>
        <p:spPr>
          <a:xfrm>
            <a:off x="97399" y="138602"/>
            <a:ext cx="1199720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CA4665-CA9E-4D35-91D2-8424CBC33AA4}"/>
              </a:ext>
            </a:extLst>
          </p:cNvPr>
          <p:cNvCxnSpPr/>
          <p:nvPr/>
        </p:nvCxnSpPr>
        <p:spPr>
          <a:xfrm>
            <a:off x="97399" y="81452"/>
            <a:ext cx="1199720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785160E4-4FC1-40BD-B251-B19040975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10325"/>
            <a:ext cx="4699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/>
            </a:lvl1pPr>
          </a:lstStyle>
          <a:p>
            <a:fld id="{BEE21FA2-978B-4AC7-A171-E1369DEEB8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1C6A17A-EFD4-4695-9A54-639D19F457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5050" y="228600"/>
            <a:ext cx="9048750" cy="5739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spcBef>
                <a:spcPts val="0"/>
              </a:spcBef>
              <a:defRPr sz="28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3A7234E7-FB1D-4941-AC1F-5EA905604E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05050" y="904446"/>
            <a:ext cx="9048750" cy="143235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spcBef>
                <a:spcPts val="1800"/>
              </a:spcBef>
              <a:buClr>
                <a:schemeClr val="tx2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28650" indent="-171450">
              <a:spcBef>
                <a:spcPts val="300"/>
              </a:spcBef>
              <a:buClr>
                <a:schemeClr val="tx2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defRPr sz="18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spcBef>
                <a:spcPts val="300"/>
              </a:spcBef>
              <a:buClr>
                <a:schemeClr val="tx2"/>
              </a:buClr>
              <a:defRPr sz="16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defRPr sz="16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78CA16-B597-438F-91CA-A7782154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4" y="6213622"/>
            <a:ext cx="1132113" cy="43505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B0C219-C09B-4FBC-9FAA-5D70204787B2}"/>
              </a:ext>
            </a:extLst>
          </p:cNvPr>
          <p:cNvCxnSpPr>
            <a:cxnSpLocks/>
          </p:cNvCxnSpPr>
          <p:nvPr/>
        </p:nvCxnSpPr>
        <p:spPr>
          <a:xfrm flipH="1">
            <a:off x="97399" y="6769230"/>
            <a:ext cx="120137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41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ien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4552A5-A14C-4ABE-8EF7-12F48C80C1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4E4E4"/>
              </a:gs>
              <a:gs pos="61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102526-C134-413E-B7F8-2F8169B5FF00}"/>
              </a:ext>
            </a:extLst>
          </p:cNvPr>
          <p:cNvCxnSpPr/>
          <p:nvPr/>
        </p:nvCxnSpPr>
        <p:spPr>
          <a:xfrm>
            <a:off x="97399" y="138602"/>
            <a:ext cx="1199720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CA4665-CA9E-4D35-91D2-8424CBC33AA4}"/>
              </a:ext>
            </a:extLst>
          </p:cNvPr>
          <p:cNvCxnSpPr/>
          <p:nvPr/>
        </p:nvCxnSpPr>
        <p:spPr>
          <a:xfrm>
            <a:off x="97399" y="81452"/>
            <a:ext cx="1199720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785160E4-4FC1-40BD-B251-B19040975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10325"/>
            <a:ext cx="4699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/>
            </a:lvl1pPr>
          </a:lstStyle>
          <a:p>
            <a:fld id="{BEE21FA2-978B-4AC7-A171-E1369DEEB8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E2B168-9816-4F2A-B6CB-75A55A4B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904446"/>
            <a:ext cx="9220200" cy="5186834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buClr>
                <a:schemeClr val="tx2"/>
              </a:buClr>
              <a:defRPr sz="24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2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defRPr sz="18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spcBef>
                <a:spcPts val="300"/>
              </a:spcBef>
              <a:buClr>
                <a:schemeClr val="tx2"/>
              </a:buClr>
              <a:defRPr sz="16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defRPr sz="16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64F6CC7-45FD-4C78-92A1-24621677C9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228600"/>
            <a:ext cx="10515600" cy="57398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spcBef>
                <a:spcPts val="0"/>
              </a:spcBef>
              <a:defRPr sz="30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5A1928-1C0C-4E96-8D8E-EB84F9828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4" y="6213622"/>
            <a:ext cx="1132113" cy="4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0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DBFFC0-BE6B-4851-B965-856716D61DD1}"/>
              </a:ext>
            </a:extLst>
          </p:cNvPr>
          <p:cNvSpPr/>
          <p:nvPr/>
        </p:nvSpPr>
        <p:spPr>
          <a:xfrm>
            <a:off x="826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FFB37D-47E1-4180-96E2-6C9FBDCCDC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31" y="4968925"/>
            <a:ext cx="9356944" cy="117431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spcBef>
                <a:spcPts val="0"/>
              </a:spcBef>
              <a:defRPr sz="40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F0C44-7710-44CF-B9BB-10BEF9453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10325"/>
            <a:ext cx="4699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/>
            </a:lvl1pPr>
          </a:lstStyle>
          <a:p>
            <a:fld id="{D7549863-99CE-4F52-B312-D26C8982E1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090631-C220-4EA4-8982-21D215342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4" y="6213622"/>
            <a:ext cx="1132113" cy="43505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6D1D2C-DA90-413E-BB97-FEA20CAE40A1}"/>
              </a:ext>
            </a:extLst>
          </p:cNvPr>
          <p:cNvCxnSpPr>
            <a:cxnSpLocks/>
          </p:cNvCxnSpPr>
          <p:nvPr/>
        </p:nvCxnSpPr>
        <p:spPr>
          <a:xfrm flipH="1">
            <a:off x="97399" y="6769230"/>
            <a:ext cx="120137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AE226F-71BF-486F-A9AA-B3119FBADCA8}"/>
              </a:ext>
            </a:extLst>
          </p:cNvPr>
          <p:cNvCxnSpPr/>
          <p:nvPr/>
        </p:nvCxnSpPr>
        <p:spPr>
          <a:xfrm>
            <a:off x="97399" y="138602"/>
            <a:ext cx="1199720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59FF41-626F-47F2-98C3-EC666F00189E}"/>
              </a:ext>
            </a:extLst>
          </p:cNvPr>
          <p:cNvCxnSpPr/>
          <p:nvPr/>
        </p:nvCxnSpPr>
        <p:spPr>
          <a:xfrm>
            <a:off x="97399" y="81452"/>
            <a:ext cx="1199720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69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0B0897-AF04-4818-9724-2BF3A0135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4E4E4"/>
              </a:gs>
              <a:gs pos="61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5A2E8B-34FA-4ED7-8058-43CBC4D1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365125"/>
            <a:ext cx="10515600" cy="7270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61FA596-3803-4156-B310-5384D8A9E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850" y="12350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ADC1A7-2BA3-4D21-B408-CB50D7611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10550"/>
            <a:ext cx="4699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EE21FA2-978B-4AC7-A171-E1369DEEB8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2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sz="30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85000"/>
        </a:lnSpc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s://fishercenter.georgetown.edu/swain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eople.clas.ufl.edu/dallery/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www.mdanderson.org/research/departments-labs-institutes/labs/wargo-laboratory.html?_ga=2.146301428.1389559363.1592584969-1281721714.1592584969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835583"/>
            <a:ext cx="10058400" cy="518683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800" b="1" dirty="0" smtClean="0"/>
              <a:t>UFHCC 2020 Research Day </a:t>
            </a:r>
          </a:p>
          <a:p>
            <a:pPr marL="0" indent="0" algn="ctr">
              <a:buNone/>
            </a:pPr>
            <a:r>
              <a:rPr lang="en-US" sz="4800" b="1" dirty="0" smtClean="0"/>
              <a:t>Virtual Research Symposium Showcase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602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8534"/>
            <a:ext cx="5608320" cy="568514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+mn-lt"/>
              </a:rPr>
              <a:t>Format for Virtual Poster Session: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Pre-collegiate, undergraduate, graduate &amp; post-doctoral poster presentations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Two 1-hour timeslots for presentations – pre-recorded videos with posters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Live poster judging via online </a:t>
            </a:r>
            <a:r>
              <a:rPr lang="en-US" sz="2000" dirty="0" smtClean="0">
                <a:latin typeface="+mn-lt"/>
              </a:rPr>
              <a:t>comments/questions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800" b="1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1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latin typeface="+mn-lt"/>
            </a:endParaRPr>
          </a:p>
        </p:txBody>
      </p:sp>
      <p:sp>
        <p:nvSpPr>
          <p:cNvPr id="4" name="Rectangle 184">
            <a:extLst>
              <a:ext uri="{FF2B5EF4-FFF2-40B4-BE49-F238E27FC236}">
                <a16:creationId xmlns:a16="http://schemas.microsoft.com/office/drawing/2014/main" id="{DB6F0DE3-43D5-4F97-8679-3B78FC0B4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367"/>
            <a:ext cx="11887200" cy="431265"/>
          </a:xfrm>
          <a:prstGeom prst="rect">
            <a:avLst/>
          </a:prstGeom>
          <a:solidFill>
            <a:srgbClr val="BA5216"/>
          </a:solidFill>
          <a:ln w="19050">
            <a:solidFill>
              <a:schemeClr val="bg1"/>
            </a:solidFill>
          </a:ln>
        </p:spPr>
        <p:txBody>
          <a:bodyPr vert="horz" wrap="square" lIns="45720" tIns="0" rIns="27432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UFHCC 2020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 Virtual Research Symposium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71032" y="898534"/>
            <a:ext cx="6068568" cy="5685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b="1" dirty="0">
                <a:solidFill>
                  <a:prstClr val="black"/>
                </a:solidFill>
                <a:ea typeface="+mn-ea"/>
                <a:cs typeface="+mn-cs"/>
              </a:rPr>
              <a:t>Format for Virtual Award Presentations: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UFHCC Pre-doctoral Awardees 2019 &amp; 2020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  <a:t>Introductions – Siemann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1400" dirty="0">
                <a:solidFill>
                  <a:prstClr val="black"/>
                </a:solidFill>
                <a:ea typeface="+mn-ea"/>
                <a:cs typeface="+mn-cs"/>
              </a:rPr>
              <a:t>3MT video presentations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2020 Research Day Poster Award Winners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  <a:t>Announcement – Licht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  <a:t>3MT video presentations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800" b="1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1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4696" y="3742554"/>
            <a:ext cx="11612880" cy="18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0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4">
            <a:extLst>
              <a:ext uri="{FF2B5EF4-FFF2-40B4-BE49-F238E27FC236}">
                <a16:creationId xmlns:a16="http://schemas.microsoft.com/office/drawing/2014/main" id="{DB6F0DE3-43D5-4F97-8679-3B78FC0B4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367"/>
            <a:ext cx="11887200" cy="431265"/>
          </a:xfrm>
          <a:prstGeom prst="rect">
            <a:avLst/>
          </a:prstGeom>
          <a:solidFill>
            <a:srgbClr val="BA5216"/>
          </a:solidFill>
          <a:ln w="19050">
            <a:solidFill>
              <a:schemeClr val="bg1"/>
            </a:solidFill>
          </a:ln>
        </p:spPr>
        <p:txBody>
          <a:bodyPr vert="horz" wrap="square" lIns="45720" tIns="0" rIns="27432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UFHCC 2020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 Virtual Poster Session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770" r="19805"/>
          <a:stretch/>
        </p:blipFill>
        <p:spPr>
          <a:xfrm>
            <a:off x="182881" y="816864"/>
            <a:ext cx="4753704" cy="278483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4736591" y="1865376"/>
            <a:ext cx="1371600" cy="3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1" y="3742014"/>
            <a:ext cx="4753704" cy="23343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13044"/>
          <a:stretch/>
        </p:blipFill>
        <p:spPr>
          <a:xfrm>
            <a:off x="5297602" y="3629342"/>
            <a:ext cx="5912942" cy="17397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336" y="816864"/>
            <a:ext cx="5896880" cy="2688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Arrow Connector 13"/>
          <p:cNvCxnSpPr/>
          <p:nvPr/>
        </p:nvCxnSpPr>
        <p:spPr>
          <a:xfrm flipH="1">
            <a:off x="4453128" y="2752344"/>
            <a:ext cx="2070020" cy="12801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412480" y="2752344"/>
            <a:ext cx="9144" cy="10972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5400000">
            <a:off x="9490932" y="3749391"/>
            <a:ext cx="3173859" cy="117976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1887" y="5500846"/>
            <a:ext cx="5406454" cy="10096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21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4">
            <a:extLst>
              <a:ext uri="{FF2B5EF4-FFF2-40B4-BE49-F238E27FC236}">
                <a16:creationId xmlns:a16="http://schemas.microsoft.com/office/drawing/2014/main" id="{DB6F0DE3-43D5-4F97-8679-3B78FC0B4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367"/>
            <a:ext cx="11887200" cy="431265"/>
          </a:xfrm>
          <a:prstGeom prst="rect">
            <a:avLst/>
          </a:prstGeom>
          <a:solidFill>
            <a:srgbClr val="BA5216"/>
          </a:solidFill>
          <a:ln w="19050">
            <a:solidFill>
              <a:schemeClr val="bg1"/>
            </a:solidFill>
          </a:ln>
        </p:spPr>
        <p:txBody>
          <a:bodyPr vert="horz" wrap="square" lIns="45720" tIns="0" rIns="27432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UFHCC 2020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 Virtual Poster Session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5907024" y="2490537"/>
            <a:ext cx="5614416" cy="366013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182880" y="787116"/>
            <a:ext cx="5486400" cy="5881229"/>
            <a:chOff x="100584" y="787116"/>
            <a:chExt cx="5486400" cy="58812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584" y="787116"/>
              <a:ext cx="5486400" cy="14321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584" y="2198001"/>
              <a:ext cx="5486400" cy="186692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584" y="4025409"/>
              <a:ext cx="5486400" cy="2380700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 rotWithShape="1">
            <a:blip r:embed="rId6"/>
            <a:srcRect l="27733" t="55853" r="27733" b="3895"/>
            <a:stretch/>
          </p:blipFill>
          <p:spPr>
            <a:xfrm>
              <a:off x="1316736" y="6384881"/>
              <a:ext cx="3054096" cy="283464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4434840" y="783121"/>
            <a:ext cx="4617720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Presenter </a:t>
            </a:r>
            <a:r>
              <a:rPr lang="en-US" sz="1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en-US" sz="1400" dirty="0"/>
              <a:t> </a:t>
            </a:r>
          </a:p>
          <a:p>
            <a:r>
              <a:rPr lang="en-US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Trainee </a:t>
            </a:r>
            <a:r>
              <a:rPr lang="en-US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</a:t>
            </a: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Academic Rank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[Pre-collegiate, Undergraduate, Graduate, Post-doctoral]</a:t>
            </a: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Faculty Mentor</a:t>
            </a: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Poster Title</a:t>
            </a: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Authors</a:t>
            </a: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Poster #, Research </a:t>
            </a:r>
            <a:r>
              <a:rPr lang="en-U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</a:t>
            </a:r>
          </a:p>
          <a:p>
            <a:pPr>
              <a:spcAft>
                <a:spcPts val="600"/>
              </a:spcAft>
            </a:pPr>
            <a:r>
              <a:rPr lang="en-U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Keywords</a:t>
            </a: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0528" y="1892808"/>
            <a:ext cx="48828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00FF"/>
                </a:solidFill>
              </a:rPr>
              <a:t>Research Topic Keywords:</a:t>
            </a:r>
          </a:p>
          <a:p>
            <a:r>
              <a:rPr lang="en-US" sz="1050" dirty="0" smtClean="0">
                <a:solidFill>
                  <a:srgbClr val="0000FF"/>
                </a:solidFill>
              </a:rPr>
              <a:t>Poster presenters select up to 5 research topic keywords to describe the research focus of their poster</a:t>
            </a:r>
            <a:endParaRPr lang="en-US" sz="105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8534"/>
            <a:ext cx="5608320" cy="568514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Format for Virtual Poster Session: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Pre-collegiate, undergraduate, graduate &amp; post-doctoral poster presentations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Two 1-hour timeslots for presentations – pre-recorded videos with posters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Live poster judging via online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comments/questions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800" b="1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latin typeface="+mn-lt"/>
              </a:rPr>
              <a:t>Option </a:t>
            </a:r>
            <a:r>
              <a:rPr lang="en-US" b="1" dirty="0" smtClean="0">
                <a:latin typeface="+mn-lt"/>
              </a:rPr>
              <a:t>1 – Virtual Symposium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Mon/Tues: Virtual Poster Session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Wed: Special Virtual Grand Rounds – Celebrating the 2019/2020 Awardees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1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1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latin typeface="+mn-lt"/>
            </a:endParaRPr>
          </a:p>
        </p:txBody>
      </p:sp>
      <p:sp>
        <p:nvSpPr>
          <p:cNvPr id="4" name="Rectangle 184">
            <a:extLst>
              <a:ext uri="{FF2B5EF4-FFF2-40B4-BE49-F238E27FC236}">
                <a16:creationId xmlns:a16="http://schemas.microsoft.com/office/drawing/2014/main" id="{DB6F0DE3-43D5-4F97-8679-3B78FC0B4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367"/>
            <a:ext cx="11887200" cy="431265"/>
          </a:xfrm>
          <a:prstGeom prst="rect">
            <a:avLst/>
          </a:prstGeom>
          <a:solidFill>
            <a:srgbClr val="BA5216"/>
          </a:solidFill>
          <a:ln w="19050">
            <a:solidFill>
              <a:schemeClr val="bg1"/>
            </a:solidFill>
          </a:ln>
        </p:spPr>
        <p:txBody>
          <a:bodyPr vert="horz" wrap="square" lIns="45720" tIns="0" rIns="27432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UFHCC 2020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 Virtual Research Symposium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71032" y="898534"/>
            <a:ext cx="6068568" cy="5685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Format for Virtual Award Presentations: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UFHCC Pre-doctoral Awardees 2019 &amp; 2020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Introductions – Siemann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3MT video presentations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2020 Research Day Poster Award Winners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Announcement – Licht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3MT video presentations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800" b="1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latin typeface="+mn-lt"/>
              </a:rPr>
              <a:t>Option </a:t>
            </a:r>
            <a:r>
              <a:rPr lang="en-US" b="1" dirty="0" smtClean="0">
                <a:latin typeface="+mn-lt"/>
              </a:rPr>
              <a:t>2 </a:t>
            </a:r>
            <a:r>
              <a:rPr lang="en-US" b="1" dirty="0"/>
              <a:t>– Virtual </a:t>
            </a:r>
            <a:r>
              <a:rPr lang="en-US" b="1" dirty="0" smtClean="0">
                <a:latin typeface="+mn-lt"/>
              </a:rPr>
              <a:t>Symposium</a:t>
            </a:r>
            <a:endParaRPr lang="en-US" b="1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Tues</a:t>
            </a:r>
            <a:r>
              <a:rPr lang="en-US" sz="2000" dirty="0">
                <a:latin typeface="+mn-lt"/>
              </a:rPr>
              <a:t>: Virtual Poster Session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Wed: Virtual Grand Rounds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&amp; Meet the Professor Session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Thurs: </a:t>
            </a:r>
            <a:r>
              <a:rPr lang="en-US" sz="2000" dirty="0">
                <a:latin typeface="+mn-lt"/>
              </a:rPr>
              <a:t>Special Virtual </a:t>
            </a:r>
            <a:r>
              <a:rPr lang="en-US" sz="2000" dirty="0" smtClean="0">
                <a:latin typeface="+mn-lt"/>
              </a:rPr>
              <a:t>Awards Session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Celebrating </a:t>
            </a:r>
            <a:r>
              <a:rPr lang="en-US" sz="2000" dirty="0">
                <a:latin typeface="+mn-lt"/>
              </a:rPr>
              <a:t>the 2019/2020 </a:t>
            </a:r>
            <a:r>
              <a:rPr lang="en-US" sz="2000" dirty="0" smtClean="0">
                <a:latin typeface="+mn-lt"/>
              </a:rPr>
              <a:t>Awardees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1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4696" y="3742554"/>
            <a:ext cx="11612880" cy="18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35043" y="5560712"/>
            <a:ext cx="304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Celebrating Awardees conflicts </a:t>
            </a:r>
            <a:r>
              <a:rPr lang="en-US" sz="1200" dirty="0" smtClean="0">
                <a:solidFill>
                  <a:srgbClr val="FF0000"/>
                </a:solidFill>
              </a:rPr>
              <a:t>with </a:t>
            </a:r>
            <a:r>
              <a:rPr lang="en-US" sz="1200" dirty="0" smtClean="0">
                <a:solidFill>
                  <a:srgbClr val="FF0000"/>
                </a:solidFill>
              </a:rPr>
              <a:t>Fall Grand Rounds Schedule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4">
            <a:extLst>
              <a:ext uri="{FF2B5EF4-FFF2-40B4-BE49-F238E27FC236}">
                <a16:creationId xmlns:a16="http://schemas.microsoft.com/office/drawing/2014/main" id="{DB6F0DE3-43D5-4F97-8679-3B78FC0B4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367"/>
            <a:ext cx="11887200" cy="431265"/>
          </a:xfrm>
          <a:prstGeom prst="rect">
            <a:avLst/>
          </a:prstGeom>
          <a:solidFill>
            <a:srgbClr val="BA5216"/>
          </a:solidFill>
          <a:ln w="19050">
            <a:solidFill>
              <a:schemeClr val="bg1"/>
            </a:solidFill>
          </a:ln>
        </p:spPr>
        <p:txBody>
          <a:bodyPr vert="horz" wrap="square" lIns="45720" tIns="0" rIns="27432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UFHCC 2020 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Virtual Research Symposium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24699" y="877822"/>
            <a:ext cx="4199514" cy="5139869"/>
            <a:chOff x="4020942" y="923542"/>
            <a:chExt cx="4199514" cy="5139869"/>
          </a:xfrm>
        </p:grpSpPr>
        <p:sp>
          <p:nvSpPr>
            <p:cNvPr id="14" name="TextBox 13"/>
            <p:cNvSpPr txBox="1"/>
            <p:nvPr/>
          </p:nvSpPr>
          <p:spPr>
            <a:xfrm>
              <a:off x="4020942" y="923542"/>
              <a:ext cx="4199514" cy="5139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Date Option 2</a:t>
              </a:r>
            </a:p>
            <a:p>
              <a:endParaRPr lang="en-US" sz="800" dirty="0" smtClean="0"/>
            </a:p>
            <a:p>
              <a:pPr marL="173038" indent="-173038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Tues. 12/1/2020 – Virtual Poster Session </a:t>
              </a:r>
            </a:p>
            <a:p>
              <a:pPr marL="173038"/>
              <a:r>
                <a:rPr lang="en-US" sz="1400" dirty="0" smtClean="0"/>
                <a:t>3:00-5:00 pm or 4:00-6:00 pm</a:t>
              </a:r>
            </a:p>
            <a:p>
              <a:endParaRPr lang="en-US" sz="800" dirty="0" smtClean="0"/>
            </a:p>
            <a:p>
              <a:pPr marL="173038" indent="-173038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Wed. 12/2/2020 – Virtual Grand Rounds &amp; Virtual </a:t>
              </a:r>
              <a:r>
                <a:rPr lang="en-US" sz="1400" dirty="0"/>
                <a:t>Meet the Professor </a:t>
              </a:r>
              <a:r>
                <a:rPr lang="en-US" sz="1400" dirty="0" smtClean="0"/>
                <a:t>Session</a:t>
              </a:r>
            </a:p>
            <a:p>
              <a:pPr marL="284163" lvl="1"/>
              <a:endParaRPr lang="en-US" sz="800" dirty="0" smtClean="0"/>
            </a:p>
            <a:p>
              <a:pPr marL="284163" lvl="1"/>
              <a:endParaRPr lang="en-US" sz="1400" dirty="0"/>
            </a:p>
            <a:p>
              <a:pPr marL="284163" lvl="1"/>
              <a:endParaRPr lang="en-US" sz="1400" dirty="0" smtClean="0"/>
            </a:p>
            <a:p>
              <a:pPr marL="284163" lvl="1"/>
              <a:endParaRPr lang="en-US" sz="1400" dirty="0" smtClean="0"/>
            </a:p>
            <a:p>
              <a:pPr marL="284163" lvl="1"/>
              <a:endParaRPr lang="en-US" sz="1400" dirty="0"/>
            </a:p>
            <a:p>
              <a:pPr marL="284163" lvl="1"/>
              <a:endParaRPr lang="en-US" sz="1400" dirty="0" smtClean="0"/>
            </a:p>
            <a:p>
              <a:pPr marL="284163" lvl="1"/>
              <a:endParaRPr lang="en-US" sz="1400" dirty="0"/>
            </a:p>
            <a:p>
              <a:pPr marL="284163" lvl="1"/>
              <a:endParaRPr lang="en-US" sz="1400" dirty="0" smtClean="0"/>
            </a:p>
            <a:p>
              <a:pPr marL="284163" lvl="1"/>
              <a:endParaRPr lang="en-US" sz="1400" dirty="0" smtClean="0"/>
            </a:p>
            <a:p>
              <a:pPr marL="284163" lvl="1"/>
              <a:endParaRPr lang="en-US" sz="1400" dirty="0" smtClean="0"/>
            </a:p>
            <a:p>
              <a:pPr marL="173038" lvl="1"/>
              <a:r>
                <a:rPr lang="en-US" sz="1200" dirty="0" smtClean="0">
                  <a:hlinkClick r:id="rId2"/>
                </a:rPr>
                <a:t>Sandra M. Swain, MD</a:t>
              </a:r>
              <a:endParaRPr lang="en-US" sz="1200" dirty="0" smtClean="0"/>
            </a:p>
            <a:p>
              <a:pPr marL="173038" lvl="1"/>
              <a:r>
                <a:rPr lang="en-US" sz="1100" dirty="0" smtClean="0"/>
                <a:t>Associate Dean, Research Development</a:t>
              </a:r>
            </a:p>
            <a:p>
              <a:pPr marL="173038" lvl="1"/>
              <a:r>
                <a:rPr lang="en-US" sz="1100" dirty="0" smtClean="0"/>
                <a:t>Professor of Medicine</a:t>
              </a:r>
            </a:p>
            <a:p>
              <a:pPr marL="173038" lvl="1"/>
              <a:r>
                <a:rPr lang="en-US" sz="1100" dirty="0" smtClean="0"/>
                <a:t>Georgetown University Medical Center</a:t>
              </a:r>
            </a:p>
            <a:p>
              <a:pPr marL="284163" lvl="1"/>
              <a:endParaRPr lang="en-US" sz="1100" dirty="0"/>
            </a:p>
            <a:p>
              <a:endParaRPr lang="en-US" sz="800" dirty="0" smtClean="0"/>
            </a:p>
            <a:p>
              <a:pPr marL="173038" indent="-173038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Thurs. 12/3/2020 – </a:t>
              </a:r>
              <a:r>
                <a:rPr lang="en-US" sz="1400" dirty="0"/>
                <a:t>Special Research </a:t>
              </a:r>
              <a:endParaRPr lang="en-US" sz="1400" dirty="0" smtClean="0"/>
            </a:p>
            <a:p>
              <a:pPr marL="173038"/>
              <a:r>
                <a:rPr lang="en-US" sz="1400" dirty="0" smtClean="0"/>
                <a:t>Seminar</a:t>
              </a:r>
              <a:r>
                <a:rPr lang="en-US" sz="1400" dirty="0"/>
                <a:t>: Celebrating our 2019-2020 Awardees</a:t>
              </a:r>
              <a:endParaRPr lang="en-US" sz="1400" dirty="0" smtClean="0"/>
            </a:p>
            <a:p>
              <a:pPr marL="173038"/>
              <a:r>
                <a:rPr lang="en-US" sz="1400" dirty="0"/>
                <a:t>4:00-5:30 </a:t>
              </a:r>
              <a:r>
                <a:rPr lang="en-US" sz="1400" dirty="0" smtClean="0"/>
                <a:t>pm</a:t>
              </a:r>
              <a:endParaRPr lang="en-US" sz="1400" dirty="0"/>
            </a:p>
          </p:txBody>
        </p:sp>
        <p:pic>
          <p:nvPicPr>
            <p:cNvPr id="1028" name="Picture 4" descr="SSwain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028" y="2496192"/>
              <a:ext cx="1309116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100584" y="877823"/>
            <a:ext cx="4229625" cy="5155257"/>
            <a:chOff x="54864" y="923543"/>
            <a:chExt cx="4229625" cy="5155257"/>
          </a:xfrm>
        </p:grpSpPr>
        <p:sp>
          <p:nvSpPr>
            <p:cNvPr id="5" name="TextBox 4"/>
            <p:cNvSpPr txBox="1"/>
            <p:nvPr/>
          </p:nvSpPr>
          <p:spPr>
            <a:xfrm>
              <a:off x="54864" y="923543"/>
              <a:ext cx="4229625" cy="5155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Date Option 1</a:t>
              </a:r>
            </a:p>
            <a:p>
              <a:endParaRPr lang="en-US" sz="800" dirty="0" smtClean="0"/>
            </a:p>
            <a:p>
              <a:pPr marL="173038" indent="-173038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Tues. 11/17/2020 – Virtual Poster Session </a:t>
              </a:r>
            </a:p>
            <a:p>
              <a:pPr marL="173038"/>
              <a:r>
                <a:rPr lang="en-US" sz="1400" dirty="0" smtClean="0"/>
                <a:t>3:00-5:00 pm or 4:00-6:00 pm</a:t>
              </a:r>
            </a:p>
            <a:p>
              <a:endParaRPr lang="en-US" sz="800" dirty="0" smtClean="0"/>
            </a:p>
            <a:p>
              <a:pPr marL="173038" indent="-173038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Wed. 11/18/2020 – Virtual Grand Rounds &amp; Virtual </a:t>
              </a:r>
              <a:r>
                <a:rPr lang="en-US" sz="1400" dirty="0"/>
                <a:t>Meet the Professor </a:t>
              </a:r>
              <a:r>
                <a:rPr lang="en-US" sz="1400" dirty="0" smtClean="0"/>
                <a:t>Session</a:t>
              </a:r>
            </a:p>
            <a:p>
              <a:endParaRPr lang="en-US" sz="800" dirty="0" smtClean="0"/>
            </a:p>
            <a:p>
              <a:pPr marL="284163" lvl="1"/>
              <a:endParaRPr lang="en-US" sz="1400" dirty="0"/>
            </a:p>
            <a:p>
              <a:pPr marL="284163" lvl="1"/>
              <a:endParaRPr lang="en-US" sz="1400" dirty="0" smtClean="0"/>
            </a:p>
            <a:p>
              <a:pPr marL="284163" lvl="1"/>
              <a:endParaRPr lang="en-US" sz="1400" dirty="0" smtClean="0"/>
            </a:p>
            <a:p>
              <a:pPr marL="284163" lvl="1"/>
              <a:endParaRPr lang="en-US" sz="1400" dirty="0"/>
            </a:p>
            <a:p>
              <a:pPr marL="284163" lvl="1"/>
              <a:endParaRPr lang="en-US" sz="1400" dirty="0" smtClean="0"/>
            </a:p>
            <a:p>
              <a:pPr marL="284163" lvl="1"/>
              <a:endParaRPr lang="en-US" sz="1400" dirty="0"/>
            </a:p>
            <a:p>
              <a:pPr marL="284163" lvl="1"/>
              <a:endParaRPr lang="en-US" sz="1400" dirty="0" smtClean="0"/>
            </a:p>
            <a:p>
              <a:pPr marL="284163" lvl="1"/>
              <a:endParaRPr lang="en-US" sz="1400" dirty="0" smtClean="0"/>
            </a:p>
            <a:p>
              <a:pPr marL="284163" lvl="1"/>
              <a:endParaRPr lang="en-US" sz="1400" dirty="0"/>
            </a:p>
            <a:p>
              <a:pPr marL="173038" lvl="1"/>
              <a:r>
                <a:rPr lang="en-US" sz="1200" dirty="0" smtClean="0">
                  <a:solidFill>
                    <a:srgbClr val="0000FF"/>
                  </a:solidFill>
                  <a:hlinkClick r:id="rId4"/>
                </a:rPr>
                <a:t>Jennifer A. </a:t>
              </a:r>
              <a:r>
                <a:rPr lang="en-US" sz="1200" dirty="0" err="1" smtClean="0">
                  <a:solidFill>
                    <a:srgbClr val="0000FF"/>
                  </a:solidFill>
                  <a:hlinkClick r:id="rId4"/>
                </a:rPr>
                <a:t>Wargo</a:t>
              </a:r>
              <a:r>
                <a:rPr lang="en-US" sz="1200" dirty="0" smtClean="0">
                  <a:solidFill>
                    <a:srgbClr val="0000FF"/>
                  </a:solidFill>
                  <a:hlinkClick r:id="rId4"/>
                </a:rPr>
                <a:t>, MD, MMSC</a:t>
              </a:r>
              <a:endParaRPr lang="en-US" sz="1200" dirty="0" smtClean="0">
                <a:solidFill>
                  <a:srgbClr val="0000FF"/>
                </a:solidFill>
              </a:endParaRPr>
            </a:p>
            <a:p>
              <a:pPr marL="173038" lvl="1"/>
              <a:r>
                <a:rPr lang="en-US" sz="1100" dirty="0" smtClean="0"/>
                <a:t>Professor, Surgical Oncology &amp; Genomic Medicine</a:t>
              </a:r>
            </a:p>
            <a:p>
              <a:pPr marL="173038" lvl="1"/>
              <a:r>
                <a:rPr lang="en-US" sz="1100" dirty="0" smtClean="0"/>
                <a:t>Program Director, Program for Innovative Microbiome &amp; Translational Research (PRIME-TR)</a:t>
              </a:r>
            </a:p>
            <a:p>
              <a:pPr marL="173038" lvl="1"/>
              <a:r>
                <a:rPr lang="en-US" sz="1100" dirty="0" smtClean="0"/>
                <a:t>MD Anderson Cancer Center</a:t>
              </a:r>
              <a:endParaRPr lang="en-US" sz="1100" dirty="0"/>
            </a:p>
            <a:p>
              <a:endParaRPr lang="en-US" sz="900" dirty="0" smtClean="0"/>
            </a:p>
            <a:p>
              <a:pPr marL="173038" indent="-173038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Thurs. 11/19/2020 – Special Research </a:t>
              </a:r>
            </a:p>
            <a:p>
              <a:pPr marL="173038"/>
              <a:r>
                <a:rPr lang="en-US" sz="1400" dirty="0" smtClean="0"/>
                <a:t>Seminar: Celebrating </a:t>
              </a:r>
              <a:r>
                <a:rPr lang="en-US" sz="1400" dirty="0"/>
                <a:t>our 2019-2020 </a:t>
              </a:r>
              <a:r>
                <a:rPr lang="en-US" sz="1400" dirty="0" smtClean="0"/>
                <a:t>Awardees</a:t>
              </a:r>
            </a:p>
            <a:p>
              <a:pPr marL="173038"/>
              <a:r>
                <a:rPr lang="en-US" sz="1400" dirty="0" smtClean="0"/>
                <a:t>4:00-5:30 pm</a:t>
              </a:r>
              <a:endParaRPr lang="en-US" sz="14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912" y="2496192"/>
              <a:ext cx="1219200" cy="1828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682496" y="3003344"/>
              <a:ext cx="1965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Virtual Poster Session conflicts with JDL LLS SCOR Site Visit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18704" y="877823"/>
            <a:ext cx="4288536" cy="5155257"/>
            <a:chOff x="7900416" y="923543"/>
            <a:chExt cx="4288536" cy="5155257"/>
          </a:xfrm>
        </p:grpSpPr>
        <p:sp>
          <p:nvSpPr>
            <p:cNvPr id="19" name="TextBox 18"/>
            <p:cNvSpPr txBox="1"/>
            <p:nvPr/>
          </p:nvSpPr>
          <p:spPr>
            <a:xfrm>
              <a:off x="7900416" y="923543"/>
              <a:ext cx="4288536" cy="5155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Date Option 3</a:t>
              </a:r>
            </a:p>
            <a:p>
              <a:endParaRPr lang="en-US" sz="800" dirty="0" smtClean="0"/>
            </a:p>
            <a:p>
              <a:pPr marL="173038" indent="-173038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Tues. 12/8/2020 – Virtual Poster Session </a:t>
              </a:r>
            </a:p>
            <a:p>
              <a:pPr marL="173038"/>
              <a:r>
                <a:rPr lang="en-US" sz="1400" dirty="0" smtClean="0"/>
                <a:t>3:00-5:00 pm or 4:00-6:00 pm</a:t>
              </a:r>
            </a:p>
            <a:p>
              <a:endParaRPr lang="en-US" sz="800" dirty="0" smtClean="0"/>
            </a:p>
            <a:p>
              <a:pPr marL="173038" indent="-173038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Wed. 12/9/2020 – Virtual Grand Rounds &amp; </a:t>
              </a:r>
            </a:p>
            <a:p>
              <a:pPr marL="173038"/>
              <a:r>
                <a:rPr lang="en-US" sz="1400" dirty="0" smtClean="0"/>
                <a:t>Virtual </a:t>
              </a:r>
              <a:r>
                <a:rPr lang="en-US" sz="1400" dirty="0"/>
                <a:t>Meet the Professor </a:t>
              </a:r>
              <a:r>
                <a:rPr lang="en-US" sz="1400" dirty="0" smtClean="0"/>
                <a:t>Session</a:t>
              </a:r>
            </a:p>
            <a:p>
              <a:pPr marL="284163" lvl="1"/>
              <a:endParaRPr lang="en-US" sz="800" dirty="0" smtClean="0"/>
            </a:p>
            <a:p>
              <a:pPr marL="284163" lvl="1"/>
              <a:endParaRPr lang="en-US" sz="1400" dirty="0"/>
            </a:p>
            <a:p>
              <a:pPr marL="284163" lvl="1"/>
              <a:endParaRPr lang="en-US" sz="1400" dirty="0" smtClean="0"/>
            </a:p>
            <a:p>
              <a:pPr marL="284163" lvl="1"/>
              <a:endParaRPr lang="en-US" sz="1400" dirty="0" smtClean="0"/>
            </a:p>
            <a:p>
              <a:pPr marL="284163" lvl="1"/>
              <a:endParaRPr lang="en-US" sz="1400" dirty="0" smtClean="0"/>
            </a:p>
            <a:p>
              <a:pPr marL="284163" lvl="1"/>
              <a:endParaRPr lang="en-US" sz="1400" dirty="0"/>
            </a:p>
            <a:p>
              <a:pPr marL="284163" lvl="1"/>
              <a:endParaRPr lang="en-US" sz="1400" dirty="0"/>
            </a:p>
            <a:p>
              <a:pPr marL="284163" lvl="1"/>
              <a:endParaRPr lang="en-US" sz="1400" dirty="0" smtClean="0"/>
            </a:p>
            <a:p>
              <a:pPr marL="284163" lvl="1"/>
              <a:endParaRPr lang="en-US" sz="1400" dirty="0" smtClean="0"/>
            </a:p>
            <a:p>
              <a:pPr marL="284163" lvl="1"/>
              <a:endParaRPr lang="en-US" sz="1400" dirty="0" smtClean="0"/>
            </a:p>
            <a:p>
              <a:pPr marL="173038" lvl="1"/>
              <a:r>
                <a:rPr lang="en-US" sz="1200" dirty="0" smtClean="0">
                  <a:hlinkClick r:id="rId6"/>
                </a:rPr>
                <a:t>Jesse </a:t>
              </a:r>
              <a:r>
                <a:rPr lang="en-US" sz="1200" dirty="0" err="1" smtClean="0">
                  <a:hlinkClick r:id="rId6"/>
                </a:rPr>
                <a:t>Dallery</a:t>
              </a:r>
              <a:r>
                <a:rPr lang="en-US" sz="1200" dirty="0" smtClean="0">
                  <a:hlinkClick r:id="rId6"/>
                </a:rPr>
                <a:t>, PhD</a:t>
              </a:r>
              <a:r>
                <a:rPr lang="en-US" sz="1200" dirty="0" smtClean="0"/>
                <a:t> </a:t>
              </a:r>
              <a:r>
                <a:rPr lang="en-US" sz="1200" dirty="0" smtClean="0">
                  <a:solidFill>
                    <a:srgbClr val="FF0000"/>
                  </a:solidFill>
                </a:rPr>
                <a:t>(internal speaker)</a:t>
              </a:r>
              <a:endParaRPr lang="en-US" sz="1200" dirty="0" smtClean="0"/>
            </a:p>
            <a:p>
              <a:pPr marL="173038" lvl="1"/>
              <a:r>
                <a:rPr lang="en-US" sz="1100" dirty="0" smtClean="0"/>
                <a:t>Professor, Psychology</a:t>
              </a:r>
            </a:p>
            <a:p>
              <a:pPr marL="173038" lvl="1"/>
              <a:r>
                <a:rPr lang="en-US" sz="1100" dirty="0" smtClean="0"/>
                <a:t>Area Director, Behavior Analysis Program</a:t>
              </a:r>
            </a:p>
            <a:p>
              <a:pPr marL="173038" lvl="1"/>
              <a:r>
                <a:rPr lang="en-US" sz="1100" dirty="0" smtClean="0"/>
                <a:t>College of Liberal Arts &amp; Sciences</a:t>
              </a:r>
            </a:p>
            <a:p>
              <a:pPr marL="173038" lvl="1"/>
              <a:r>
                <a:rPr lang="en-US" sz="1100" dirty="0" smtClean="0"/>
                <a:t>University of Florida</a:t>
              </a:r>
              <a:endParaRPr lang="en-US" sz="1100" dirty="0"/>
            </a:p>
            <a:p>
              <a:pPr marL="284163" lvl="1"/>
              <a:endParaRPr lang="en-US" sz="900" dirty="0" smtClean="0"/>
            </a:p>
            <a:p>
              <a:pPr marL="173038" indent="-173038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Thurs. 12/10/2020 – </a:t>
              </a:r>
              <a:r>
                <a:rPr lang="en-US" sz="1400" dirty="0"/>
                <a:t>Special Research </a:t>
              </a:r>
            </a:p>
            <a:p>
              <a:pPr marL="173038"/>
              <a:r>
                <a:rPr lang="en-US" sz="1400" dirty="0"/>
                <a:t>Seminar: Celebrating our 2019-2020 Awardees</a:t>
              </a:r>
            </a:p>
            <a:p>
              <a:pPr marL="173038"/>
              <a:r>
                <a:rPr lang="en-US" sz="1400" dirty="0"/>
                <a:t>4:00-5:30 pm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587745" y="3003344"/>
              <a:ext cx="19702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Conflicts with ASH Annual Meeting scheduled for Dec. 5-8, 2020</a:t>
              </a:r>
            </a:p>
          </p:txBody>
        </p:sp>
        <p:pic>
          <p:nvPicPr>
            <p:cNvPr id="1026" name="Picture 2" descr="https://people.clas.ufl.edu/dallery/files/Dallery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3357" y="2496192"/>
              <a:ext cx="1269546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75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2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4">
            <a:extLst>
              <a:ext uri="{FF2B5EF4-FFF2-40B4-BE49-F238E27FC236}">
                <a16:creationId xmlns:a16="http://schemas.microsoft.com/office/drawing/2014/main" id="{DB6F0DE3-43D5-4F97-8679-3B78FC0B4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367"/>
            <a:ext cx="11887200" cy="431265"/>
          </a:xfrm>
          <a:prstGeom prst="rect">
            <a:avLst/>
          </a:prstGeom>
          <a:solidFill>
            <a:srgbClr val="BA5216"/>
          </a:solidFill>
          <a:ln w="19050">
            <a:solidFill>
              <a:schemeClr val="bg1"/>
            </a:solidFill>
          </a:ln>
        </p:spPr>
        <p:txBody>
          <a:bodyPr vert="horz" wrap="square" lIns="45720" tIns="0" rIns="27432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UFHCC Special Research Seminar: Celebrating our 2019-2020 Awardees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69" y="688242"/>
            <a:ext cx="4610127" cy="6060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632" y="1380744"/>
            <a:ext cx="4114800" cy="3657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590288"/>
            <a:ext cx="4224528" cy="18928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66344" y="779424"/>
            <a:ext cx="11347705" cy="5650196"/>
            <a:chOff x="466344" y="779424"/>
            <a:chExt cx="11347705" cy="5650196"/>
          </a:xfrm>
        </p:grpSpPr>
        <p:sp>
          <p:nvSpPr>
            <p:cNvPr id="11" name="TextBox 10"/>
            <p:cNvSpPr txBox="1"/>
            <p:nvPr/>
          </p:nvSpPr>
          <p:spPr>
            <a:xfrm>
              <a:off x="466344" y="1901952"/>
              <a:ext cx="44455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UFHCC Pre-doctoral Awardees 2019</a:t>
              </a:r>
            </a:p>
            <a:p>
              <a:endParaRPr lang="en-US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 descr="http://oge.med.ufl.edu/Students/Current/DIVITA_BAYLI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28" y="2181936"/>
              <a:ext cx="1188720" cy="11887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7" name="Picture 16" descr="Elsayed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060" y="2181936"/>
              <a:ext cx="1188720" cy="11887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8" name="Picture 17" descr="Addie Padron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7" t="5067" r="7583" b="58400"/>
            <a:stretch/>
          </p:blipFill>
          <p:spPr bwMode="auto">
            <a:xfrm>
              <a:off x="3191192" y="2181936"/>
              <a:ext cx="1058545" cy="11887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http://oge.med.ufl.edu/IDP2016/TANAKA_MAI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149" y="2181936"/>
              <a:ext cx="1188720" cy="11887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0" name="Picture 19" descr="http://oge.med.ufl.edu/IDP2016/VENUGOPAL_KARTIKA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282" y="2181936"/>
              <a:ext cx="1188720" cy="11887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5416351" y="779424"/>
              <a:ext cx="6397698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UFHCC Pre-doctoral Awardees 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  <a:endParaRPr lang="en-US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Bayli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DiVita Dean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Biomedical Sciences Program – Immunology &amp; Microbiology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Mentor: Catherine Flores, PhD</a:t>
              </a:r>
            </a:p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Dissertation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Title: “Elucidating the role of gliomas on hematopoietic cells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1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97415" y="2212200"/>
              <a:ext cx="48166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Abdelrahman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Elsayed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Clinical Pharmaceutical Sciences Program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Mentor: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Jatinder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Lamba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, PhD</a:t>
              </a:r>
            </a:p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Dissertation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Title: “Genome Wide and Targeted Approaches to Identify Biomarkers Associated with Clinical Outcomes in Pediatric AML Patients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16350" y="3382632"/>
              <a:ext cx="6397698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Adaixa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Padron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(NCI F31 CA247421)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Clinical Health Psychology Program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Mentor: Deidre Pereira, PhD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Dissertation Title: “Diurnal Variations in Salivary Concentrations of Pro-Tumorigenic Cytokines and Possible Effects of Psycho-Physiological Stress in Oncology Patients and Matched Healthy Controls”</a:t>
              </a:r>
            </a:p>
            <a:p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Mai Tanaka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Biomedical Sciences Program – Cancer Biology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Mentor: Dietmar Siemann, PhD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Dissertation Title: “Multimodal roles of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Axl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in Cancer Metastasis”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Kartika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Venugopal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Biomedical Sciences Program – Cancer Biology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Mentor: Olga Guryanova, MD, PhD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Dissertation Title: “Leukemia-associated DNMT3A mutant cells are more sensitive to replication stalling pharmacological agents”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66344" y="3382632"/>
            <a:ext cx="403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UFHCC Pre-doctoral Awardees 2020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6344" y="4549810"/>
            <a:ext cx="4113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2020 Virtual Research Symposium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Winners</a:t>
            </a:r>
          </a:p>
          <a:p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6928" y="5733288"/>
            <a:ext cx="4032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Date TBD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TBD</a:t>
            </a:r>
          </a:p>
          <a:p>
            <a:r>
              <a:rPr lang="en-US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Videostreaming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endParaRPr lang="en-US" sz="9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FHCC 2019">
  <a:themeElements>
    <a:clrScheme name="Custom 4">
      <a:dk1>
        <a:sysClr val="windowText" lastClr="000000"/>
      </a:dk1>
      <a:lt1>
        <a:sysClr val="window" lastClr="FFFFFF"/>
      </a:lt1>
      <a:dk2>
        <a:srgbClr val="162C55"/>
      </a:dk2>
      <a:lt2>
        <a:srgbClr val="E7E6E6"/>
      </a:lt2>
      <a:accent1>
        <a:srgbClr val="005496"/>
      </a:accent1>
      <a:accent2>
        <a:srgbClr val="F37021"/>
      </a:accent2>
      <a:accent3>
        <a:srgbClr val="C16E2A"/>
      </a:accent3>
      <a:accent4>
        <a:srgbClr val="D2A948"/>
      </a:accent4>
      <a:accent5>
        <a:srgbClr val="4EA4A4"/>
      </a:accent5>
      <a:accent6>
        <a:srgbClr val="508BB6"/>
      </a:accent6>
      <a:hlink>
        <a:srgbClr val="808937"/>
      </a:hlink>
      <a:folHlink>
        <a:srgbClr val="323B3F"/>
      </a:folHlink>
    </a:clrScheme>
    <a:fontScheme name="Custom 2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E745E4E-000E-4151-ACFD-4C58846A441B}" vid="{25D80A53-302E-4609-92BC-BDE780DE2D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689</Words>
  <Application>Microsoft Office PowerPoint</Application>
  <PresentationFormat>Widescreen</PresentationFormat>
  <Paragraphs>170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UFHCC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Florida Academic Health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Siemann,Dietmar W</dc:creator>
  <cp:lastModifiedBy>Siemann,Dietmar W</cp:lastModifiedBy>
  <cp:revision>85</cp:revision>
  <dcterms:created xsi:type="dcterms:W3CDTF">2019-08-10T20:45:19Z</dcterms:created>
  <dcterms:modified xsi:type="dcterms:W3CDTF">2020-07-07T14:58:51Z</dcterms:modified>
</cp:coreProperties>
</file>