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51206400" cy="30724475"/>
  <p:notesSz cx="6950075" cy="9236075"/>
  <p:defaultTextStyle>
    <a:defPPr>
      <a:defRPr lang="en-US"/>
    </a:defPPr>
    <a:lvl1pPr marL="0" algn="l" defTabSz="4807092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1pPr>
    <a:lvl2pPr marL="2403546" algn="l" defTabSz="4807092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2pPr>
    <a:lvl3pPr marL="4807092" algn="l" defTabSz="4807092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3pPr>
    <a:lvl4pPr marL="7210638" algn="l" defTabSz="4807092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4pPr>
    <a:lvl5pPr marL="9614184" algn="l" defTabSz="4807092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5pPr>
    <a:lvl6pPr marL="12017731" algn="l" defTabSz="4807092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6pPr>
    <a:lvl7pPr marL="14421277" algn="l" defTabSz="4807092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7pPr>
    <a:lvl8pPr marL="16824823" algn="l" defTabSz="4807092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8pPr>
    <a:lvl9pPr marL="19228369" algn="l" defTabSz="4807092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77">
          <p15:clr>
            <a:srgbClr val="A4A3A4"/>
          </p15:clr>
        </p15:guide>
        <p15:guide id="2" pos="161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96D"/>
    <a:srgbClr val="0021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66"/>
    <p:restoredTop sz="95814"/>
  </p:normalViewPr>
  <p:slideViewPr>
    <p:cSldViewPr>
      <p:cViewPr varScale="1">
        <p:scale>
          <a:sx n="25" d="100"/>
          <a:sy n="25" d="100"/>
        </p:scale>
        <p:origin x="688" y="160"/>
      </p:cViewPr>
      <p:guideLst>
        <p:guide orient="horz" pos="9677"/>
        <p:guide pos="161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480" y="9544503"/>
            <a:ext cx="43525440" cy="65858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960" y="17410536"/>
            <a:ext cx="35844480" cy="785181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403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8070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2106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6141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017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4212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824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92283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560320" y="28477038"/>
            <a:ext cx="11948160" cy="1635794"/>
          </a:xfrm>
          <a:prstGeom prst="rect">
            <a:avLst/>
          </a:prstGeom>
        </p:spPr>
        <p:txBody>
          <a:bodyPr/>
          <a:lstStyle/>
          <a:p>
            <a:fld id="{6CC6F7AA-0B22-4F7D-AC29-AE46587312AD}" type="datetimeFigureOut">
              <a:rPr lang="en-US" smtClean="0"/>
              <a:t>10/5/20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95520" y="28477038"/>
            <a:ext cx="16215360" cy="163579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697920" y="28477038"/>
            <a:ext cx="11948160" cy="1635794"/>
          </a:xfrm>
          <a:prstGeom prst="rect">
            <a:avLst/>
          </a:prstGeom>
        </p:spPr>
        <p:txBody>
          <a:bodyPr/>
          <a:lstStyle/>
          <a:p>
            <a:fld id="{F1D81ACC-24C1-451E-838C-E51F63D09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001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0" y="1230403"/>
            <a:ext cx="46085760" cy="512074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60320" y="7169047"/>
            <a:ext cx="46085760" cy="2027673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560320" y="28477038"/>
            <a:ext cx="11948160" cy="1635794"/>
          </a:xfrm>
          <a:prstGeom prst="rect">
            <a:avLst/>
          </a:prstGeom>
        </p:spPr>
        <p:txBody>
          <a:bodyPr/>
          <a:lstStyle/>
          <a:p>
            <a:fld id="{6CC6F7AA-0B22-4F7D-AC29-AE46587312AD}" type="datetimeFigureOut">
              <a:rPr lang="en-US" smtClean="0"/>
              <a:t>10/5/20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95520" y="28477038"/>
            <a:ext cx="16215360" cy="163579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697920" y="28477038"/>
            <a:ext cx="11948160" cy="1635794"/>
          </a:xfrm>
          <a:prstGeom prst="rect">
            <a:avLst/>
          </a:prstGeom>
        </p:spPr>
        <p:txBody>
          <a:bodyPr/>
          <a:lstStyle/>
          <a:p>
            <a:fld id="{F1D81ACC-24C1-451E-838C-E51F63D09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984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7901540" y="5903082"/>
            <a:ext cx="64514733" cy="125835219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339576" y="5903082"/>
            <a:ext cx="192708527" cy="12583521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560320" y="28477038"/>
            <a:ext cx="11948160" cy="1635794"/>
          </a:xfrm>
          <a:prstGeom prst="rect">
            <a:avLst/>
          </a:prstGeom>
        </p:spPr>
        <p:txBody>
          <a:bodyPr/>
          <a:lstStyle/>
          <a:p>
            <a:fld id="{6CC6F7AA-0B22-4F7D-AC29-AE46587312AD}" type="datetimeFigureOut">
              <a:rPr lang="en-US" smtClean="0"/>
              <a:t>10/5/20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95520" y="28477038"/>
            <a:ext cx="16215360" cy="163579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697920" y="28477038"/>
            <a:ext cx="11948160" cy="1635794"/>
          </a:xfrm>
          <a:prstGeom prst="rect">
            <a:avLst/>
          </a:prstGeom>
        </p:spPr>
        <p:txBody>
          <a:bodyPr/>
          <a:lstStyle/>
          <a:p>
            <a:fld id="{F1D81ACC-24C1-451E-838C-E51F63D09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575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0" y="1230403"/>
            <a:ext cx="46085760" cy="512074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0320" y="7169047"/>
            <a:ext cx="46085760" cy="2027673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560320" y="28477038"/>
            <a:ext cx="11948160" cy="1635794"/>
          </a:xfrm>
          <a:prstGeom prst="rect">
            <a:avLst/>
          </a:prstGeom>
        </p:spPr>
        <p:txBody>
          <a:bodyPr/>
          <a:lstStyle/>
          <a:p>
            <a:fld id="{6CC6F7AA-0B22-4F7D-AC29-AE46587312AD}" type="datetimeFigureOut">
              <a:rPr lang="en-US" smtClean="0"/>
              <a:t>10/5/20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95520" y="28477038"/>
            <a:ext cx="16215360" cy="163579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697920" y="28477038"/>
            <a:ext cx="11948160" cy="1635794"/>
          </a:xfrm>
          <a:prstGeom prst="rect">
            <a:avLst/>
          </a:prstGeom>
        </p:spPr>
        <p:txBody>
          <a:bodyPr/>
          <a:lstStyle/>
          <a:p>
            <a:fld id="{F1D81ACC-24C1-451E-838C-E51F63D09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50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3" y="19743322"/>
            <a:ext cx="43525440" cy="6102222"/>
          </a:xfrm>
          <a:prstGeom prst="rect">
            <a:avLst/>
          </a:prstGeom>
        </p:spPr>
        <p:txBody>
          <a:bodyPr anchor="t"/>
          <a:lstStyle>
            <a:lvl1pPr algn="l">
              <a:defRPr sz="21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3" y="13022346"/>
            <a:ext cx="43525440" cy="672097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0500">
                <a:solidFill>
                  <a:schemeClr val="tx1">
                    <a:tint val="75000"/>
                  </a:schemeClr>
                </a:solidFill>
              </a:defRPr>
            </a:lvl1pPr>
            <a:lvl2pPr marL="2403546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2pPr>
            <a:lvl3pPr marL="4807092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3pPr>
            <a:lvl4pPr marL="7210638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4pPr>
            <a:lvl5pPr marL="9614184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5pPr>
            <a:lvl6pPr marL="12017731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6pPr>
            <a:lvl7pPr marL="14421277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7pPr>
            <a:lvl8pPr marL="16824823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8pPr>
            <a:lvl9pPr marL="19228369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560320" y="28477038"/>
            <a:ext cx="11948160" cy="1635794"/>
          </a:xfrm>
          <a:prstGeom prst="rect">
            <a:avLst/>
          </a:prstGeom>
        </p:spPr>
        <p:txBody>
          <a:bodyPr/>
          <a:lstStyle/>
          <a:p>
            <a:fld id="{6CC6F7AA-0B22-4F7D-AC29-AE46587312AD}" type="datetimeFigureOut">
              <a:rPr lang="en-US" smtClean="0"/>
              <a:t>10/5/20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95520" y="28477038"/>
            <a:ext cx="16215360" cy="163579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697920" y="28477038"/>
            <a:ext cx="11948160" cy="1635794"/>
          </a:xfrm>
          <a:prstGeom prst="rect">
            <a:avLst/>
          </a:prstGeom>
        </p:spPr>
        <p:txBody>
          <a:bodyPr/>
          <a:lstStyle/>
          <a:p>
            <a:fld id="{F1D81ACC-24C1-451E-838C-E51F63D09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805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0" y="1230403"/>
            <a:ext cx="46085760" cy="512074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39574" y="34408567"/>
            <a:ext cx="128611627" cy="97329733"/>
          </a:xfrm>
          <a:prstGeom prst="rect">
            <a:avLst/>
          </a:prstGeom>
        </p:spPr>
        <p:txBody>
          <a:bodyPr/>
          <a:lstStyle>
            <a:lvl1pPr>
              <a:defRPr sz="14700"/>
            </a:lvl1pPr>
            <a:lvl2pPr>
              <a:defRPr sz="12600"/>
            </a:lvl2pPr>
            <a:lvl3pPr>
              <a:defRPr sz="105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3804644" y="34408567"/>
            <a:ext cx="128611633" cy="97329733"/>
          </a:xfrm>
          <a:prstGeom prst="rect">
            <a:avLst/>
          </a:prstGeom>
        </p:spPr>
        <p:txBody>
          <a:bodyPr/>
          <a:lstStyle>
            <a:lvl1pPr>
              <a:defRPr sz="14700"/>
            </a:lvl1pPr>
            <a:lvl2pPr>
              <a:defRPr sz="12600"/>
            </a:lvl2pPr>
            <a:lvl3pPr>
              <a:defRPr sz="105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560320" y="28477038"/>
            <a:ext cx="11948160" cy="1635794"/>
          </a:xfrm>
          <a:prstGeom prst="rect">
            <a:avLst/>
          </a:prstGeom>
        </p:spPr>
        <p:txBody>
          <a:bodyPr/>
          <a:lstStyle/>
          <a:p>
            <a:fld id="{6CC6F7AA-0B22-4F7D-AC29-AE46587312AD}" type="datetimeFigureOut">
              <a:rPr lang="en-US" smtClean="0"/>
              <a:t>10/5/20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95520" y="28477038"/>
            <a:ext cx="16215360" cy="163579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697920" y="28477038"/>
            <a:ext cx="11948160" cy="1635794"/>
          </a:xfrm>
          <a:prstGeom prst="rect">
            <a:avLst/>
          </a:prstGeom>
        </p:spPr>
        <p:txBody>
          <a:bodyPr/>
          <a:lstStyle/>
          <a:p>
            <a:fld id="{F1D81ACC-24C1-451E-838C-E51F63D09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16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0" y="1230403"/>
            <a:ext cx="46085760" cy="512074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1" y="6877448"/>
            <a:ext cx="22625053" cy="28661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2600" b="1"/>
            </a:lvl1pPr>
            <a:lvl2pPr marL="2403546" indent="0">
              <a:buNone/>
              <a:defRPr sz="10500" b="1"/>
            </a:lvl2pPr>
            <a:lvl3pPr marL="4807092" indent="0">
              <a:buNone/>
              <a:defRPr sz="9500" b="1"/>
            </a:lvl3pPr>
            <a:lvl4pPr marL="7210638" indent="0">
              <a:buNone/>
              <a:defRPr sz="8400" b="1"/>
            </a:lvl4pPr>
            <a:lvl5pPr marL="9614184" indent="0">
              <a:buNone/>
              <a:defRPr sz="8400" b="1"/>
            </a:lvl5pPr>
            <a:lvl6pPr marL="12017731" indent="0">
              <a:buNone/>
              <a:defRPr sz="8400" b="1"/>
            </a:lvl6pPr>
            <a:lvl7pPr marL="14421277" indent="0">
              <a:buNone/>
              <a:defRPr sz="8400" b="1"/>
            </a:lvl7pPr>
            <a:lvl8pPr marL="16824823" indent="0">
              <a:buNone/>
              <a:defRPr sz="8400" b="1"/>
            </a:lvl8pPr>
            <a:lvl9pPr marL="19228369" indent="0">
              <a:buNone/>
              <a:defRPr sz="8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321" y="9743641"/>
            <a:ext cx="22625053" cy="17702136"/>
          </a:xfrm>
          <a:prstGeom prst="rect">
            <a:avLst/>
          </a:prstGeom>
        </p:spPr>
        <p:txBody>
          <a:bodyPr/>
          <a:lstStyle>
            <a:lvl1pPr>
              <a:defRPr sz="12600"/>
            </a:lvl1pPr>
            <a:lvl2pPr>
              <a:defRPr sz="10500"/>
            </a:lvl2pPr>
            <a:lvl3pPr>
              <a:defRPr sz="950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143" y="6877448"/>
            <a:ext cx="22633940" cy="28661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2600" b="1"/>
            </a:lvl1pPr>
            <a:lvl2pPr marL="2403546" indent="0">
              <a:buNone/>
              <a:defRPr sz="10500" b="1"/>
            </a:lvl2pPr>
            <a:lvl3pPr marL="4807092" indent="0">
              <a:buNone/>
              <a:defRPr sz="9500" b="1"/>
            </a:lvl3pPr>
            <a:lvl4pPr marL="7210638" indent="0">
              <a:buNone/>
              <a:defRPr sz="8400" b="1"/>
            </a:lvl4pPr>
            <a:lvl5pPr marL="9614184" indent="0">
              <a:buNone/>
              <a:defRPr sz="8400" b="1"/>
            </a:lvl5pPr>
            <a:lvl6pPr marL="12017731" indent="0">
              <a:buNone/>
              <a:defRPr sz="8400" b="1"/>
            </a:lvl6pPr>
            <a:lvl7pPr marL="14421277" indent="0">
              <a:buNone/>
              <a:defRPr sz="8400" b="1"/>
            </a:lvl7pPr>
            <a:lvl8pPr marL="16824823" indent="0">
              <a:buNone/>
              <a:defRPr sz="8400" b="1"/>
            </a:lvl8pPr>
            <a:lvl9pPr marL="19228369" indent="0">
              <a:buNone/>
              <a:defRPr sz="8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143" y="9743641"/>
            <a:ext cx="22633940" cy="17702136"/>
          </a:xfrm>
          <a:prstGeom prst="rect">
            <a:avLst/>
          </a:prstGeom>
        </p:spPr>
        <p:txBody>
          <a:bodyPr/>
          <a:lstStyle>
            <a:lvl1pPr>
              <a:defRPr sz="12600"/>
            </a:lvl1pPr>
            <a:lvl2pPr>
              <a:defRPr sz="10500"/>
            </a:lvl2pPr>
            <a:lvl3pPr>
              <a:defRPr sz="950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560320" y="28477038"/>
            <a:ext cx="11948160" cy="1635794"/>
          </a:xfrm>
          <a:prstGeom prst="rect">
            <a:avLst/>
          </a:prstGeom>
        </p:spPr>
        <p:txBody>
          <a:bodyPr/>
          <a:lstStyle/>
          <a:p>
            <a:fld id="{6CC6F7AA-0B22-4F7D-AC29-AE46587312AD}" type="datetimeFigureOut">
              <a:rPr lang="en-US" smtClean="0"/>
              <a:t>10/5/20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7495520" y="28477038"/>
            <a:ext cx="16215360" cy="163579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6697920" y="28477038"/>
            <a:ext cx="11948160" cy="1635794"/>
          </a:xfrm>
          <a:prstGeom prst="rect">
            <a:avLst/>
          </a:prstGeom>
        </p:spPr>
        <p:txBody>
          <a:bodyPr/>
          <a:lstStyle/>
          <a:p>
            <a:fld id="{F1D81ACC-24C1-451E-838C-E51F63D09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569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0" y="1230403"/>
            <a:ext cx="46085760" cy="512074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560320" y="28477038"/>
            <a:ext cx="11948160" cy="1635794"/>
          </a:xfrm>
          <a:prstGeom prst="rect">
            <a:avLst/>
          </a:prstGeom>
        </p:spPr>
        <p:txBody>
          <a:bodyPr/>
          <a:lstStyle/>
          <a:p>
            <a:fld id="{6CC6F7AA-0B22-4F7D-AC29-AE46587312AD}" type="datetimeFigureOut">
              <a:rPr lang="en-US" smtClean="0"/>
              <a:t>10/5/20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495520" y="28477038"/>
            <a:ext cx="16215360" cy="163579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6697920" y="28477038"/>
            <a:ext cx="11948160" cy="1635794"/>
          </a:xfrm>
          <a:prstGeom prst="rect">
            <a:avLst/>
          </a:prstGeom>
        </p:spPr>
        <p:txBody>
          <a:bodyPr/>
          <a:lstStyle/>
          <a:p>
            <a:fld id="{F1D81ACC-24C1-451E-838C-E51F63D09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367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560320" y="28477038"/>
            <a:ext cx="11948160" cy="1635794"/>
          </a:xfrm>
          <a:prstGeom prst="rect">
            <a:avLst/>
          </a:prstGeom>
        </p:spPr>
        <p:txBody>
          <a:bodyPr/>
          <a:lstStyle/>
          <a:p>
            <a:fld id="{6CC6F7AA-0B22-4F7D-AC29-AE46587312AD}" type="datetimeFigureOut">
              <a:rPr lang="en-US" smtClean="0"/>
              <a:t>10/5/20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7495520" y="28477038"/>
            <a:ext cx="16215360" cy="163579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6697920" y="28477038"/>
            <a:ext cx="11948160" cy="1635794"/>
          </a:xfrm>
          <a:prstGeom prst="rect">
            <a:avLst/>
          </a:prstGeom>
        </p:spPr>
        <p:txBody>
          <a:bodyPr/>
          <a:lstStyle/>
          <a:p>
            <a:fld id="{F1D81ACC-24C1-451E-838C-E51F63D09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796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4" y="1223289"/>
            <a:ext cx="16846553" cy="5206092"/>
          </a:xfrm>
          <a:prstGeom prst="rect">
            <a:avLst/>
          </a:prstGeom>
        </p:spPr>
        <p:txBody>
          <a:bodyPr anchor="b"/>
          <a:lstStyle>
            <a:lvl1pPr algn="l">
              <a:defRPr sz="10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20280" y="1223292"/>
            <a:ext cx="28625800" cy="26222488"/>
          </a:xfrm>
          <a:prstGeom prst="rect">
            <a:avLst/>
          </a:prstGeom>
        </p:spPr>
        <p:txBody>
          <a:bodyPr/>
          <a:lstStyle>
            <a:lvl1pPr>
              <a:defRPr sz="16800"/>
            </a:lvl1pPr>
            <a:lvl2pPr>
              <a:defRPr sz="14700"/>
            </a:lvl2pPr>
            <a:lvl3pPr>
              <a:defRPr sz="12600"/>
            </a:lvl3pPr>
            <a:lvl4pPr>
              <a:defRPr sz="10500"/>
            </a:lvl4pPr>
            <a:lvl5pPr>
              <a:defRPr sz="10500"/>
            </a:lvl5pPr>
            <a:lvl6pPr>
              <a:defRPr sz="10500"/>
            </a:lvl6pPr>
            <a:lvl7pPr>
              <a:defRPr sz="10500"/>
            </a:lvl7pPr>
            <a:lvl8pPr>
              <a:defRPr sz="10500"/>
            </a:lvl8pPr>
            <a:lvl9pPr>
              <a:defRPr sz="10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4" y="6429384"/>
            <a:ext cx="16846553" cy="210163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400"/>
            </a:lvl1pPr>
            <a:lvl2pPr marL="2403546" indent="0">
              <a:buNone/>
              <a:defRPr sz="6300"/>
            </a:lvl2pPr>
            <a:lvl3pPr marL="4807092" indent="0">
              <a:buNone/>
              <a:defRPr sz="5300"/>
            </a:lvl3pPr>
            <a:lvl4pPr marL="7210638" indent="0">
              <a:buNone/>
              <a:defRPr sz="4700"/>
            </a:lvl4pPr>
            <a:lvl5pPr marL="9614184" indent="0">
              <a:buNone/>
              <a:defRPr sz="4700"/>
            </a:lvl5pPr>
            <a:lvl6pPr marL="12017731" indent="0">
              <a:buNone/>
              <a:defRPr sz="4700"/>
            </a:lvl6pPr>
            <a:lvl7pPr marL="14421277" indent="0">
              <a:buNone/>
              <a:defRPr sz="4700"/>
            </a:lvl7pPr>
            <a:lvl8pPr marL="16824823" indent="0">
              <a:buNone/>
              <a:defRPr sz="4700"/>
            </a:lvl8pPr>
            <a:lvl9pPr marL="19228369" indent="0">
              <a:buNone/>
              <a:defRPr sz="4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560320" y="28477038"/>
            <a:ext cx="11948160" cy="1635794"/>
          </a:xfrm>
          <a:prstGeom prst="rect">
            <a:avLst/>
          </a:prstGeom>
        </p:spPr>
        <p:txBody>
          <a:bodyPr/>
          <a:lstStyle/>
          <a:p>
            <a:fld id="{6CC6F7AA-0B22-4F7D-AC29-AE46587312AD}" type="datetimeFigureOut">
              <a:rPr lang="en-US" smtClean="0"/>
              <a:t>10/5/20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95520" y="28477038"/>
            <a:ext cx="16215360" cy="163579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697920" y="28477038"/>
            <a:ext cx="11948160" cy="1635794"/>
          </a:xfrm>
          <a:prstGeom prst="rect">
            <a:avLst/>
          </a:prstGeom>
        </p:spPr>
        <p:txBody>
          <a:bodyPr/>
          <a:lstStyle/>
          <a:p>
            <a:fld id="{F1D81ACC-24C1-451E-838C-E51F63D09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108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813" y="21507133"/>
            <a:ext cx="30723840" cy="2539038"/>
          </a:xfrm>
          <a:prstGeom prst="rect">
            <a:avLst/>
          </a:prstGeom>
        </p:spPr>
        <p:txBody>
          <a:bodyPr anchor="b"/>
          <a:lstStyle>
            <a:lvl1pPr algn="l">
              <a:defRPr sz="10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813" y="2745289"/>
            <a:ext cx="30723840" cy="1843468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800"/>
            </a:lvl1pPr>
            <a:lvl2pPr marL="2403546" indent="0">
              <a:buNone/>
              <a:defRPr sz="14700"/>
            </a:lvl2pPr>
            <a:lvl3pPr marL="4807092" indent="0">
              <a:buNone/>
              <a:defRPr sz="12600"/>
            </a:lvl3pPr>
            <a:lvl4pPr marL="7210638" indent="0">
              <a:buNone/>
              <a:defRPr sz="10500"/>
            </a:lvl4pPr>
            <a:lvl5pPr marL="9614184" indent="0">
              <a:buNone/>
              <a:defRPr sz="10500"/>
            </a:lvl5pPr>
            <a:lvl6pPr marL="12017731" indent="0">
              <a:buNone/>
              <a:defRPr sz="10500"/>
            </a:lvl6pPr>
            <a:lvl7pPr marL="14421277" indent="0">
              <a:buNone/>
              <a:defRPr sz="10500"/>
            </a:lvl7pPr>
            <a:lvl8pPr marL="16824823" indent="0">
              <a:buNone/>
              <a:defRPr sz="10500"/>
            </a:lvl8pPr>
            <a:lvl9pPr marL="19228369" indent="0">
              <a:buNone/>
              <a:defRPr sz="10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813" y="24046171"/>
            <a:ext cx="30723840" cy="36058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400"/>
            </a:lvl1pPr>
            <a:lvl2pPr marL="2403546" indent="0">
              <a:buNone/>
              <a:defRPr sz="6300"/>
            </a:lvl2pPr>
            <a:lvl3pPr marL="4807092" indent="0">
              <a:buNone/>
              <a:defRPr sz="5300"/>
            </a:lvl3pPr>
            <a:lvl4pPr marL="7210638" indent="0">
              <a:buNone/>
              <a:defRPr sz="4700"/>
            </a:lvl4pPr>
            <a:lvl5pPr marL="9614184" indent="0">
              <a:buNone/>
              <a:defRPr sz="4700"/>
            </a:lvl5pPr>
            <a:lvl6pPr marL="12017731" indent="0">
              <a:buNone/>
              <a:defRPr sz="4700"/>
            </a:lvl6pPr>
            <a:lvl7pPr marL="14421277" indent="0">
              <a:buNone/>
              <a:defRPr sz="4700"/>
            </a:lvl7pPr>
            <a:lvl8pPr marL="16824823" indent="0">
              <a:buNone/>
              <a:defRPr sz="4700"/>
            </a:lvl8pPr>
            <a:lvl9pPr marL="19228369" indent="0">
              <a:buNone/>
              <a:defRPr sz="4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560320" y="28477038"/>
            <a:ext cx="11948160" cy="1635794"/>
          </a:xfrm>
          <a:prstGeom prst="rect">
            <a:avLst/>
          </a:prstGeom>
        </p:spPr>
        <p:txBody>
          <a:bodyPr/>
          <a:lstStyle/>
          <a:p>
            <a:fld id="{6CC6F7AA-0B22-4F7D-AC29-AE46587312AD}" type="datetimeFigureOut">
              <a:rPr lang="en-US" smtClean="0"/>
              <a:t>10/5/20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95520" y="28477038"/>
            <a:ext cx="16215360" cy="163579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697920" y="28477038"/>
            <a:ext cx="11948160" cy="1635794"/>
          </a:xfrm>
          <a:prstGeom prst="rect">
            <a:avLst/>
          </a:prstGeom>
        </p:spPr>
        <p:txBody>
          <a:bodyPr/>
          <a:lstStyle/>
          <a:p>
            <a:fld id="{F1D81ACC-24C1-451E-838C-E51F63D09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590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1590" y="0"/>
            <a:ext cx="52159990" cy="398280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568972"/>
            <a:ext cx="7391400" cy="2792759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10058400" y="958418"/>
            <a:ext cx="1152873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  <a:latin typeface="Myriad Pro" pitchFamily="34" charset="0"/>
              </a:rPr>
              <a:t>Hematologic Malignancies</a:t>
            </a:r>
          </a:p>
          <a:p>
            <a:r>
              <a:rPr lang="en-US" sz="8000" dirty="0">
                <a:solidFill>
                  <a:schemeClr val="bg1"/>
                </a:solidFill>
                <a:latin typeface="Myriad Pro" pitchFamily="34" charset="0"/>
              </a:rPr>
              <a:t>and BMT Program</a:t>
            </a:r>
          </a:p>
        </p:txBody>
      </p:sp>
    </p:spTree>
    <p:extLst>
      <p:ext uri="{BB962C8B-B14F-4D97-AF65-F5344CB8AC3E}">
        <p14:creationId xmlns:p14="http://schemas.microsoft.com/office/powerpoint/2010/main" val="292290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807092" rtl="0" eaLnBrk="1" latinLnBrk="0" hangingPunct="1">
        <a:spcBef>
          <a:spcPct val="0"/>
        </a:spcBef>
        <a:buNone/>
        <a:defRPr sz="23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2660" indent="-1802660" algn="l" defTabSz="4807092" rtl="0" eaLnBrk="1" latinLnBrk="0" hangingPunct="1">
        <a:spcBef>
          <a:spcPct val="20000"/>
        </a:spcBef>
        <a:buFont typeface="Arial" panose="020B0604020202020204" pitchFamily="34" charset="0"/>
        <a:buChar char="•"/>
        <a:defRPr sz="16800" kern="1200">
          <a:solidFill>
            <a:schemeClr val="tx1"/>
          </a:solidFill>
          <a:latin typeface="+mn-lt"/>
          <a:ea typeface="+mn-ea"/>
          <a:cs typeface="+mn-cs"/>
        </a:defRPr>
      </a:lvl1pPr>
      <a:lvl2pPr marL="3905762" indent="-1502216" algn="l" defTabSz="4807092" rtl="0" eaLnBrk="1" latinLnBrk="0" hangingPunct="1">
        <a:spcBef>
          <a:spcPct val="20000"/>
        </a:spcBef>
        <a:buFont typeface="Arial" panose="020B0604020202020204" pitchFamily="34" charset="0"/>
        <a:buChar char="–"/>
        <a:defRPr sz="14700" kern="1200">
          <a:solidFill>
            <a:schemeClr val="tx1"/>
          </a:solidFill>
          <a:latin typeface="+mn-lt"/>
          <a:ea typeface="+mn-ea"/>
          <a:cs typeface="+mn-cs"/>
        </a:defRPr>
      </a:lvl2pPr>
      <a:lvl3pPr marL="6008865" indent="-1201773" algn="l" defTabSz="4807092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0" kern="1200">
          <a:solidFill>
            <a:schemeClr val="tx1"/>
          </a:solidFill>
          <a:latin typeface="+mn-lt"/>
          <a:ea typeface="+mn-ea"/>
          <a:cs typeface="+mn-cs"/>
        </a:defRPr>
      </a:lvl3pPr>
      <a:lvl4pPr marL="8412411" indent="-1201773" algn="l" defTabSz="4807092" rtl="0" eaLnBrk="1" latinLnBrk="0" hangingPunct="1">
        <a:spcBef>
          <a:spcPct val="20000"/>
        </a:spcBef>
        <a:buFont typeface="Arial" panose="020B0604020202020204" pitchFamily="34" charset="0"/>
        <a:buChar char="–"/>
        <a:defRPr sz="10500" kern="1200">
          <a:solidFill>
            <a:schemeClr val="tx1"/>
          </a:solidFill>
          <a:latin typeface="+mn-lt"/>
          <a:ea typeface="+mn-ea"/>
          <a:cs typeface="+mn-cs"/>
        </a:defRPr>
      </a:lvl4pPr>
      <a:lvl5pPr marL="10815958" indent="-1201773" algn="l" defTabSz="4807092" rtl="0" eaLnBrk="1" latinLnBrk="0" hangingPunct="1">
        <a:spcBef>
          <a:spcPct val="20000"/>
        </a:spcBef>
        <a:buFont typeface="Arial" panose="020B0604020202020204" pitchFamily="34" charset="0"/>
        <a:buChar char="»"/>
        <a:defRPr sz="10500" kern="1200">
          <a:solidFill>
            <a:schemeClr val="tx1"/>
          </a:solidFill>
          <a:latin typeface="+mn-lt"/>
          <a:ea typeface="+mn-ea"/>
          <a:cs typeface="+mn-cs"/>
        </a:defRPr>
      </a:lvl5pPr>
      <a:lvl6pPr marL="13219504" indent="-1201773" algn="l" defTabSz="4807092" rtl="0" eaLnBrk="1" latinLnBrk="0" hangingPunct="1">
        <a:spcBef>
          <a:spcPct val="20000"/>
        </a:spcBef>
        <a:buFont typeface="Arial" panose="020B0604020202020204" pitchFamily="34" charset="0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6pPr>
      <a:lvl7pPr marL="15623050" indent="-1201773" algn="l" defTabSz="4807092" rtl="0" eaLnBrk="1" latinLnBrk="0" hangingPunct="1">
        <a:spcBef>
          <a:spcPct val="20000"/>
        </a:spcBef>
        <a:buFont typeface="Arial" panose="020B0604020202020204" pitchFamily="34" charset="0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7pPr>
      <a:lvl8pPr marL="18026596" indent="-1201773" algn="l" defTabSz="4807092" rtl="0" eaLnBrk="1" latinLnBrk="0" hangingPunct="1">
        <a:spcBef>
          <a:spcPct val="20000"/>
        </a:spcBef>
        <a:buFont typeface="Arial" panose="020B0604020202020204" pitchFamily="34" charset="0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8pPr>
      <a:lvl9pPr marL="20430142" indent="-1201773" algn="l" defTabSz="4807092" rtl="0" eaLnBrk="1" latinLnBrk="0" hangingPunct="1">
        <a:spcBef>
          <a:spcPct val="20000"/>
        </a:spcBef>
        <a:buFont typeface="Arial" panose="020B0604020202020204" pitchFamily="34" charset="0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7092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1pPr>
      <a:lvl2pPr marL="2403546" algn="l" defTabSz="4807092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2pPr>
      <a:lvl3pPr marL="4807092" algn="l" defTabSz="4807092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3pPr>
      <a:lvl4pPr marL="7210638" algn="l" defTabSz="4807092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614184" algn="l" defTabSz="4807092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2017731" algn="l" defTabSz="4807092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421277" algn="l" defTabSz="4807092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824823" algn="l" defTabSz="4807092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9228369" algn="l" defTabSz="4807092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51207458" cy="3072447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066800" y="7439036"/>
            <a:ext cx="15544800" cy="1600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95400" y="7754238"/>
            <a:ext cx="1516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Myriad Pro" pitchFamily="34" charset="0"/>
              </a:rPr>
              <a:t>BACKGROUND</a:t>
            </a:r>
          </a:p>
        </p:txBody>
      </p:sp>
      <p:sp>
        <p:nvSpPr>
          <p:cNvPr id="6" name="Rectangle 5"/>
          <p:cNvSpPr/>
          <p:nvPr/>
        </p:nvSpPr>
        <p:spPr>
          <a:xfrm>
            <a:off x="17754600" y="7408873"/>
            <a:ext cx="15544800" cy="1600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7983200" y="7650470"/>
            <a:ext cx="1516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Myriad Pro" pitchFamily="34" charset="0"/>
              </a:rPr>
              <a:t>RESULTS</a:t>
            </a:r>
          </a:p>
        </p:txBody>
      </p:sp>
      <p:sp>
        <p:nvSpPr>
          <p:cNvPr id="8" name="Rectangle 7"/>
          <p:cNvSpPr/>
          <p:nvPr/>
        </p:nvSpPr>
        <p:spPr>
          <a:xfrm>
            <a:off x="34518600" y="7450535"/>
            <a:ext cx="15544800" cy="1600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4671000" y="7754239"/>
            <a:ext cx="1516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Myriad Pro" pitchFamily="34" charset="0"/>
              </a:rPr>
              <a:t>CONCLUSIONS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66800" y="9344035"/>
            <a:ext cx="15468600" cy="7740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latin typeface="Myriad Pro"/>
                <a:cs typeface="Myriad Pro"/>
              </a:rPr>
              <a:t>Lorem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ipsum</a:t>
            </a:r>
            <a:r>
              <a:rPr lang="en-US" sz="4400" dirty="0">
                <a:latin typeface="Myriad Pro"/>
                <a:cs typeface="Myriad Pro"/>
              </a:rPr>
              <a:t> dolor sit </a:t>
            </a:r>
            <a:r>
              <a:rPr lang="en-US" sz="4400" dirty="0" err="1">
                <a:latin typeface="Myriad Pro"/>
                <a:cs typeface="Myriad Pro"/>
              </a:rPr>
              <a:t>amet</a:t>
            </a:r>
            <a:r>
              <a:rPr lang="en-US" sz="4400" dirty="0">
                <a:latin typeface="Myriad Pro"/>
                <a:cs typeface="Myriad Pro"/>
              </a:rPr>
              <a:t>, </a:t>
            </a:r>
            <a:r>
              <a:rPr lang="en-US" sz="4400" dirty="0" err="1">
                <a:latin typeface="Myriad Pro"/>
                <a:cs typeface="Myriad Pro"/>
              </a:rPr>
              <a:t>consectetur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adipisicing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elit</a:t>
            </a:r>
            <a:r>
              <a:rPr lang="en-US" sz="4400" dirty="0">
                <a:latin typeface="Myriad Pro"/>
                <a:cs typeface="Myriad Pro"/>
              </a:rPr>
              <a:t>, </a:t>
            </a:r>
            <a:r>
              <a:rPr lang="en-US" sz="4400" dirty="0" err="1">
                <a:latin typeface="Myriad Pro"/>
                <a:cs typeface="Myriad Pro"/>
              </a:rPr>
              <a:t>sed</a:t>
            </a:r>
            <a:r>
              <a:rPr lang="en-US" sz="4400" dirty="0">
                <a:latin typeface="Myriad Pro"/>
                <a:cs typeface="Myriad Pro"/>
              </a:rPr>
              <a:t> do </a:t>
            </a:r>
            <a:r>
              <a:rPr lang="en-US" sz="4400" dirty="0" err="1">
                <a:latin typeface="Myriad Pro"/>
                <a:cs typeface="Myriad Pro"/>
              </a:rPr>
              <a:t>eiusmod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tempor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incididunt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ut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labore</a:t>
            </a:r>
            <a:r>
              <a:rPr lang="en-US" sz="4400" dirty="0">
                <a:latin typeface="Myriad Pro"/>
                <a:cs typeface="Myriad Pro"/>
              </a:rPr>
              <a:t> et </a:t>
            </a:r>
            <a:r>
              <a:rPr lang="en-US" sz="4400" dirty="0" err="1">
                <a:latin typeface="Myriad Pro"/>
                <a:cs typeface="Myriad Pro"/>
              </a:rPr>
              <a:t>dolore</a:t>
            </a:r>
            <a:r>
              <a:rPr lang="en-US" sz="4400" dirty="0">
                <a:latin typeface="Myriad Pro"/>
                <a:cs typeface="Myriad Pro"/>
              </a:rPr>
              <a:t> magna </a:t>
            </a:r>
            <a:r>
              <a:rPr lang="en-US" sz="4400" dirty="0" err="1">
                <a:latin typeface="Myriad Pro"/>
                <a:cs typeface="Myriad Pro"/>
              </a:rPr>
              <a:t>aliqua</a:t>
            </a:r>
            <a:r>
              <a:rPr lang="en-US" sz="4400" dirty="0">
                <a:latin typeface="Myriad Pro"/>
                <a:cs typeface="Myriad Pro"/>
              </a:rPr>
              <a:t>.</a:t>
            </a:r>
          </a:p>
          <a:p>
            <a:pPr>
              <a:buClr>
                <a:srgbClr val="FF6600"/>
              </a:buClr>
            </a:pPr>
            <a:endParaRPr lang="en-US" sz="4800" dirty="0">
              <a:latin typeface="Myriad Pro"/>
              <a:cs typeface="Myriad Pro"/>
            </a:endParaRPr>
          </a:p>
          <a:p>
            <a:pPr>
              <a:spcAft>
                <a:spcPts val="600"/>
              </a:spcAft>
              <a:buClr>
                <a:srgbClr val="FF6600"/>
              </a:buClr>
            </a:pPr>
            <a:r>
              <a:rPr lang="en-US" sz="4800" b="1" dirty="0" err="1">
                <a:latin typeface="Myriad Pro"/>
                <a:cs typeface="Myriad Pro"/>
              </a:rPr>
              <a:t>Lorem</a:t>
            </a:r>
            <a:r>
              <a:rPr lang="en-US" sz="4800" b="1" dirty="0">
                <a:latin typeface="Myriad Pro"/>
                <a:cs typeface="Myriad Pro"/>
              </a:rPr>
              <a:t> </a:t>
            </a:r>
            <a:r>
              <a:rPr lang="en-US" sz="4800" b="1" dirty="0" err="1">
                <a:latin typeface="Myriad Pro"/>
                <a:cs typeface="Myriad Pro"/>
              </a:rPr>
              <a:t>ipsum</a:t>
            </a:r>
            <a:r>
              <a:rPr lang="en-US" sz="4800" b="1" dirty="0">
                <a:latin typeface="Myriad Pro"/>
                <a:cs typeface="Myriad Pro"/>
              </a:rPr>
              <a:t> dolor sit </a:t>
            </a:r>
            <a:r>
              <a:rPr lang="en-US" sz="4800" b="1" dirty="0" err="1">
                <a:latin typeface="Myriad Pro"/>
                <a:cs typeface="Myriad Pro"/>
              </a:rPr>
              <a:t>amet</a:t>
            </a:r>
            <a:endParaRPr lang="en-US" sz="4800" b="1" dirty="0">
              <a:latin typeface="Myriad Pro"/>
              <a:cs typeface="Myriad Pro"/>
            </a:endParaRPr>
          </a:p>
          <a:p>
            <a:pPr>
              <a:buClr>
                <a:srgbClr val="FF6600"/>
              </a:buClr>
            </a:pPr>
            <a:r>
              <a:rPr lang="en-US" sz="4400" dirty="0" err="1">
                <a:latin typeface="Myriad Pro"/>
                <a:cs typeface="Myriad Pro"/>
              </a:rPr>
              <a:t>Lorem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ipsum</a:t>
            </a:r>
            <a:r>
              <a:rPr lang="en-US" sz="4400" dirty="0">
                <a:latin typeface="Myriad Pro"/>
                <a:cs typeface="Myriad Pro"/>
              </a:rPr>
              <a:t> dolor sit </a:t>
            </a:r>
            <a:r>
              <a:rPr lang="en-US" sz="4400" dirty="0" err="1">
                <a:latin typeface="Myriad Pro"/>
                <a:cs typeface="Myriad Pro"/>
              </a:rPr>
              <a:t>amet</a:t>
            </a:r>
            <a:r>
              <a:rPr lang="en-US" sz="4400" dirty="0">
                <a:latin typeface="Myriad Pro"/>
                <a:cs typeface="Myriad Pro"/>
              </a:rPr>
              <a:t>, </a:t>
            </a:r>
            <a:r>
              <a:rPr lang="en-US" sz="4400" dirty="0" err="1">
                <a:latin typeface="Myriad Pro"/>
                <a:cs typeface="Myriad Pro"/>
              </a:rPr>
              <a:t>consectetur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adipisicing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elit</a:t>
            </a:r>
            <a:r>
              <a:rPr lang="en-US" sz="4400" dirty="0">
                <a:latin typeface="Myriad Pro"/>
                <a:cs typeface="Myriad Pro"/>
              </a:rPr>
              <a:t>, </a:t>
            </a:r>
            <a:r>
              <a:rPr lang="en-US" sz="4400" dirty="0" err="1">
                <a:latin typeface="Myriad Pro"/>
                <a:cs typeface="Myriad Pro"/>
              </a:rPr>
              <a:t>sed</a:t>
            </a:r>
            <a:r>
              <a:rPr lang="en-US" sz="4400" dirty="0">
                <a:latin typeface="Myriad Pro"/>
                <a:cs typeface="Myriad Pro"/>
              </a:rPr>
              <a:t> do </a:t>
            </a:r>
            <a:r>
              <a:rPr lang="en-US" sz="4400" dirty="0" err="1">
                <a:latin typeface="Myriad Pro"/>
                <a:cs typeface="Myriad Pro"/>
              </a:rPr>
              <a:t>eiusmod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tempor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incididunt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ut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labore</a:t>
            </a:r>
            <a:r>
              <a:rPr lang="en-US" sz="4400" dirty="0">
                <a:latin typeface="Myriad Pro"/>
                <a:cs typeface="Myriad Pro"/>
              </a:rPr>
              <a:t> et </a:t>
            </a:r>
            <a:r>
              <a:rPr lang="en-US" sz="4400" dirty="0" err="1">
                <a:latin typeface="Myriad Pro"/>
                <a:cs typeface="Myriad Pro"/>
              </a:rPr>
              <a:t>dolore</a:t>
            </a:r>
            <a:r>
              <a:rPr lang="en-US" sz="4400" dirty="0">
                <a:latin typeface="Myriad Pro"/>
                <a:cs typeface="Myriad Pro"/>
              </a:rPr>
              <a:t> magna </a:t>
            </a:r>
            <a:r>
              <a:rPr lang="en-US" sz="4400" dirty="0" err="1">
                <a:latin typeface="Myriad Pro"/>
                <a:cs typeface="Myriad Pro"/>
              </a:rPr>
              <a:t>aliqua</a:t>
            </a:r>
            <a:r>
              <a:rPr lang="en-US" sz="4400" dirty="0">
                <a:latin typeface="Myriad Pro"/>
                <a:cs typeface="Myriad Pro"/>
              </a:rPr>
              <a:t>. </a:t>
            </a:r>
            <a:r>
              <a:rPr lang="en-US" sz="4400" dirty="0" err="1">
                <a:latin typeface="Myriad Pro"/>
                <a:cs typeface="Myriad Pro"/>
              </a:rPr>
              <a:t>Ut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enim</a:t>
            </a:r>
            <a:r>
              <a:rPr lang="en-US" sz="4400" dirty="0">
                <a:latin typeface="Myriad Pro"/>
                <a:cs typeface="Myriad Pro"/>
              </a:rPr>
              <a:t> ad minim </a:t>
            </a:r>
            <a:r>
              <a:rPr lang="en-US" sz="4400" dirty="0" err="1">
                <a:latin typeface="Myriad Pro"/>
                <a:cs typeface="Myriad Pro"/>
              </a:rPr>
              <a:t>veniam</a:t>
            </a:r>
            <a:r>
              <a:rPr lang="en-US" sz="4400" dirty="0">
                <a:latin typeface="Myriad Pro"/>
                <a:cs typeface="Myriad Pro"/>
              </a:rPr>
              <a:t>, </a:t>
            </a:r>
            <a:r>
              <a:rPr lang="en-US" sz="4400" dirty="0" err="1">
                <a:latin typeface="Myriad Pro"/>
                <a:cs typeface="Myriad Pro"/>
              </a:rPr>
              <a:t>quis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nostrud</a:t>
            </a:r>
            <a:r>
              <a:rPr lang="en-US" sz="4400" dirty="0">
                <a:latin typeface="Myriad Pro"/>
                <a:cs typeface="Myriad Pro"/>
              </a:rPr>
              <a:t> exercitation </a:t>
            </a:r>
            <a:r>
              <a:rPr lang="en-US" sz="4400" dirty="0" err="1">
                <a:latin typeface="Myriad Pro"/>
                <a:cs typeface="Myriad Pro"/>
              </a:rPr>
              <a:t>ullamco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laboris</a:t>
            </a:r>
            <a:r>
              <a:rPr lang="en-US" sz="4400" dirty="0">
                <a:latin typeface="Myriad Pro"/>
                <a:cs typeface="Myriad Pro"/>
              </a:rPr>
              <a:t> nisi </a:t>
            </a:r>
            <a:r>
              <a:rPr lang="en-US" sz="4400" dirty="0" err="1">
                <a:latin typeface="Myriad Pro"/>
                <a:cs typeface="Myriad Pro"/>
              </a:rPr>
              <a:t>ut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aliquip</a:t>
            </a:r>
            <a:r>
              <a:rPr lang="en-US" sz="4400" dirty="0">
                <a:latin typeface="Myriad Pro"/>
                <a:cs typeface="Myriad Pro"/>
              </a:rPr>
              <a:t> ex </a:t>
            </a:r>
            <a:r>
              <a:rPr lang="en-US" sz="4400" dirty="0" err="1">
                <a:latin typeface="Myriad Pro"/>
                <a:cs typeface="Myriad Pro"/>
              </a:rPr>
              <a:t>ea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commodo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consequat</a:t>
            </a:r>
            <a:r>
              <a:rPr lang="en-US" sz="4400" dirty="0">
                <a:latin typeface="Myriad Pro"/>
                <a:cs typeface="Myriad Pro"/>
              </a:rPr>
              <a:t>. </a:t>
            </a:r>
            <a:r>
              <a:rPr lang="en-US" sz="4400" dirty="0" err="1">
                <a:latin typeface="Myriad Pro"/>
                <a:cs typeface="Myriad Pro"/>
              </a:rPr>
              <a:t>Duis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aute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irure</a:t>
            </a:r>
            <a:r>
              <a:rPr lang="en-US" sz="4400" dirty="0">
                <a:latin typeface="Myriad Pro"/>
                <a:cs typeface="Myriad Pro"/>
              </a:rPr>
              <a:t> dolor in </a:t>
            </a:r>
            <a:r>
              <a:rPr lang="en-US" sz="4400" dirty="0" err="1">
                <a:latin typeface="Myriad Pro"/>
                <a:cs typeface="Myriad Pro"/>
              </a:rPr>
              <a:t>reprehenderit</a:t>
            </a:r>
            <a:r>
              <a:rPr lang="en-US" sz="4400" dirty="0">
                <a:latin typeface="Myriad Pro"/>
                <a:cs typeface="Myriad Pro"/>
              </a:rPr>
              <a:t> in </a:t>
            </a:r>
            <a:r>
              <a:rPr lang="en-US" sz="4400" dirty="0" err="1">
                <a:latin typeface="Myriad Pro"/>
                <a:cs typeface="Myriad Pro"/>
              </a:rPr>
              <a:t>voluptate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velit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esse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cillum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dolore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eu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fugiat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nulla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pariatur</a:t>
            </a:r>
            <a:r>
              <a:rPr lang="en-US" sz="4400" dirty="0">
                <a:latin typeface="Myriad Pro"/>
                <a:cs typeface="Myriad Pro"/>
              </a:rPr>
              <a:t>. </a:t>
            </a:r>
            <a:r>
              <a:rPr lang="en-US" sz="4400" dirty="0" err="1">
                <a:latin typeface="Myriad Pro"/>
                <a:cs typeface="Myriad Pro"/>
              </a:rPr>
              <a:t>Excepteur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sint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occaecat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cupidatat</a:t>
            </a:r>
            <a:r>
              <a:rPr lang="en-US" sz="4400" dirty="0">
                <a:latin typeface="Myriad Pro"/>
                <a:cs typeface="Myriad Pro"/>
              </a:rPr>
              <a:t> non </a:t>
            </a:r>
            <a:r>
              <a:rPr lang="en-US" sz="4400" dirty="0" err="1">
                <a:latin typeface="Myriad Pro"/>
                <a:cs typeface="Myriad Pro"/>
              </a:rPr>
              <a:t>proident</a:t>
            </a:r>
            <a:r>
              <a:rPr lang="en-US" sz="4400" dirty="0">
                <a:latin typeface="Myriad Pro"/>
                <a:cs typeface="Myriad Pro"/>
              </a:rPr>
              <a:t>, </a:t>
            </a:r>
            <a:r>
              <a:rPr lang="en-US" sz="4400" dirty="0" err="1">
                <a:latin typeface="Myriad Pro"/>
                <a:cs typeface="Myriad Pro"/>
              </a:rPr>
              <a:t>sunt</a:t>
            </a:r>
            <a:r>
              <a:rPr lang="en-US" sz="4400" dirty="0">
                <a:latin typeface="Myriad Pro"/>
                <a:cs typeface="Myriad Pro"/>
              </a:rPr>
              <a:t> in culpa qui </a:t>
            </a:r>
            <a:r>
              <a:rPr lang="en-US" sz="4400" dirty="0" err="1">
                <a:latin typeface="Myriad Pro"/>
                <a:cs typeface="Myriad Pro"/>
              </a:rPr>
              <a:t>officia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deserunt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mollit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anim</a:t>
            </a:r>
            <a:r>
              <a:rPr lang="en-US" sz="4400" dirty="0">
                <a:latin typeface="Myriad Pro"/>
                <a:cs typeface="Myriad Pro"/>
              </a:rPr>
              <a:t> id </a:t>
            </a:r>
            <a:r>
              <a:rPr lang="en-US" sz="4400" dirty="0" err="1">
                <a:latin typeface="Myriad Pro"/>
                <a:cs typeface="Myriad Pro"/>
              </a:rPr>
              <a:t>est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laborum</a:t>
            </a:r>
            <a:r>
              <a:rPr lang="en-US" sz="4400" dirty="0">
                <a:latin typeface="Myriad Pro"/>
                <a:cs typeface="Myriad Pro"/>
              </a:rPr>
              <a:t>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90600" y="21610637"/>
            <a:ext cx="15544800" cy="1600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219200" y="21945266"/>
            <a:ext cx="1516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Myriad Pro" pitchFamily="34" charset="0"/>
              </a:rPr>
              <a:t>METHODS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90600" y="23668037"/>
            <a:ext cx="15544800" cy="6247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6600"/>
              </a:buClr>
            </a:pPr>
            <a:r>
              <a:rPr lang="en-US" sz="4800" b="1" dirty="0" err="1">
                <a:latin typeface="Myriad Pro"/>
                <a:cs typeface="Myriad Pro"/>
              </a:rPr>
              <a:t>Lorem</a:t>
            </a:r>
            <a:r>
              <a:rPr lang="en-US" sz="4800" b="1" dirty="0">
                <a:latin typeface="Myriad Pro"/>
                <a:cs typeface="Myriad Pro"/>
              </a:rPr>
              <a:t> </a:t>
            </a:r>
            <a:r>
              <a:rPr lang="en-US" sz="4800" b="1" dirty="0" err="1">
                <a:latin typeface="Myriad Pro"/>
                <a:cs typeface="Myriad Pro"/>
              </a:rPr>
              <a:t>ipsum</a:t>
            </a:r>
            <a:r>
              <a:rPr lang="en-US" sz="4800" b="1" dirty="0">
                <a:latin typeface="Myriad Pro"/>
                <a:cs typeface="Myriad Pro"/>
              </a:rPr>
              <a:t> dolor sit </a:t>
            </a:r>
            <a:r>
              <a:rPr lang="en-US" sz="4800" b="1" dirty="0" err="1">
                <a:latin typeface="Myriad Pro"/>
                <a:cs typeface="Myriad Pro"/>
              </a:rPr>
              <a:t>amet</a:t>
            </a:r>
            <a:endParaRPr lang="en-US" sz="4800" b="1" dirty="0">
              <a:latin typeface="Myriad Pro"/>
              <a:cs typeface="Myriad Pro"/>
            </a:endParaRPr>
          </a:p>
          <a:p>
            <a:pPr marL="685800" indent="-685800">
              <a:buClr>
                <a:srgbClr val="FF6600"/>
              </a:buClr>
              <a:buFont typeface="Wingdings" charset="2"/>
              <a:buChar char="u"/>
            </a:pPr>
            <a:r>
              <a:rPr lang="en-US" sz="4400" dirty="0" err="1">
                <a:latin typeface="Myriad Pro"/>
                <a:cs typeface="Myriad Pro"/>
              </a:rPr>
              <a:t>Ut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enim</a:t>
            </a:r>
            <a:r>
              <a:rPr lang="en-US" sz="4400" dirty="0">
                <a:latin typeface="Myriad Pro"/>
                <a:cs typeface="Myriad Pro"/>
              </a:rPr>
              <a:t> ad minim </a:t>
            </a:r>
            <a:r>
              <a:rPr lang="en-US" sz="4400" dirty="0" err="1">
                <a:latin typeface="Myriad Pro"/>
                <a:cs typeface="Myriad Pro"/>
              </a:rPr>
              <a:t>veniam</a:t>
            </a:r>
            <a:r>
              <a:rPr lang="en-US" sz="4400" dirty="0">
                <a:latin typeface="Myriad Pro"/>
                <a:cs typeface="Myriad Pro"/>
              </a:rPr>
              <a:t>, </a:t>
            </a:r>
            <a:r>
              <a:rPr lang="en-US" sz="4400" dirty="0" err="1">
                <a:latin typeface="Myriad Pro"/>
                <a:cs typeface="Myriad Pro"/>
              </a:rPr>
              <a:t>quis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nostrud</a:t>
            </a:r>
            <a:r>
              <a:rPr lang="en-US" sz="4400" dirty="0">
                <a:latin typeface="Myriad Pro"/>
                <a:cs typeface="Myriad Pro"/>
              </a:rPr>
              <a:t> exercitation </a:t>
            </a:r>
            <a:r>
              <a:rPr lang="en-US" sz="4400" dirty="0" err="1">
                <a:latin typeface="Myriad Pro"/>
                <a:cs typeface="Myriad Pro"/>
              </a:rPr>
              <a:t>ullamco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laboris</a:t>
            </a:r>
            <a:r>
              <a:rPr lang="en-US" sz="4400" dirty="0">
                <a:latin typeface="Myriad Pro"/>
                <a:cs typeface="Myriad Pro"/>
              </a:rPr>
              <a:t> nisi </a:t>
            </a:r>
            <a:r>
              <a:rPr lang="en-US" sz="4400" dirty="0" err="1">
                <a:latin typeface="Myriad Pro"/>
                <a:cs typeface="Myriad Pro"/>
              </a:rPr>
              <a:t>ut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aliquip</a:t>
            </a:r>
            <a:r>
              <a:rPr lang="en-US" sz="4400" dirty="0">
                <a:latin typeface="Myriad Pro"/>
                <a:cs typeface="Myriad Pro"/>
              </a:rPr>
              <a:t> ex </a:t>
            </a:r>
            <a:r>
              <a:rPr lang="en-US" sz="4400" dirty="0" err="1">
                <a:latin typeface="Myriad Pro"/>
                <a:cs typeface="Myriad Pro"/>
              </a:rPr>
              <a:t>ea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commodo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consequat</a:t>
            </a:r>
            <a:r>
              <a:rPr lang="en-US" sz="4400" dirty="0">
                <a:latin typeface="Myriad Pro"/>
                <a:cs typeface="Myriad Pro"/>
              </a:rPr>
              <a:t>.</a:t>
            </a:r>
          </a:p>
          <a:p>
            <a:pPr marL="685800" indent="-685800">
              <a:buClr>
                <a:srgbClr val="FF6600"/>
              </a:buClr>
              <a:buFont typeface="Wingdings" charset="2"/>
              <a:buChar char="Ø"/>
            </a:pPr>
            <a:r>
              <a:rPr lang="en-US" sz="4400" dirty="0" err="1">
                <a:latin typeface="Myriad Pro"/>
                <a:cs typeface="Myriad Pro"/>
              </a:rPr>
              <a:t>Duis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aute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irure</a:t>
            </a:r>
            <a:r>
              <a:rPr lang="en-US" sz="4400" dirty="0">
                <a:latin typeface="Myriad Pro"/>
                <a:cs typeface="Myriad Pro"/>
              </a:rPr>
              <a:t> dolor in </a:t>
            </a:r>
            <a:r>
              <a:rPr lang="en-US" sz="4400" dirty="0" err="1">
                <a:latin typeface="Myriad Pro"/>
                <a:cs typeface="Myriad Pro"/>
              </a:rPr>
              <a:t>reprehenderit</a:t>
            </a:r>
            <a:r>
              <a:rPr lang="en-US" sz="4400" dirty="0">
                <a:latin typeface="Myriad Pro"/>
                <a:cs typeface="Myriad Pro"/>
              </a:rPr>
              <a:t> in </a:t>
            </a:r>
            <a:r>
              <a:rPr lang="en-US" sz="4400" dirty="0" err="1">
                <a:latin typeface="Myriad Pro"/>
                <a:cs typeface="Myriad Pro"/>
              </a:rPr>
              <a:t>voluptate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velit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esse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cillum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dolore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eu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fugiat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nulla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pariatur</a:t>
            </a:r>
            <a:r>
              <a:rPr lang="en-US" sz="4400" dirty="0">
                <a:latin typeface="Myriad Pro"/>
                <a:cs typeface="Myriad Pro"/>
              </a:rPr>
              <a:t>.</a:t>
            </a:r>
          </a:p>
          <a:p>
            <a:pPr marL="685800" indent="-685800">
              <a:buClr>
                <a:srgbClr val="FF6600"/>
              </a:buClr>
              <a:buFont typeface="Wingdings" charset="2"/>
              <a:buChar char="§"/>
            </a:pPr>
            <a:r>
              <a:rPr lang="en-US" sz="4400" dirty="0" err="1">
                <a:latin typeface="Myriad Pro"/>
                <a:cs typeface="Myriad Pro"/>
              </a:rPr>
              <a:t>Excepteur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sint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occaecat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cupidatat</a:t>
            </a:r>
            <a:r>
              <a:rPr lang="en-US" sz="4400" dirty="0">
                <a:latin typeface="Myriad Pro"/>
                <a:cs typeface="Myriad Pro"/>
              </a:rPr>
              <a:t> non </a:t>
            </a:r>
            <a:r>
              <a:rPr lang="en-US" sz="4400" dirty="0" err="1">
                <a:latin typeface="Myriad Pro"/>
                <a:cs typeface="Myriad Pro"/>
              </a:rPr>
              <a:t>proident</a:t>
            </a:r>
            <a:r>
              <a:rPr lang="en-US" sz="4400" dirty="0">
                <a:latin typeface="Myriad Pro"/>
                <a:cs typeface="Myriad Pro"/>
              </a:rPr>
              <a:t>, </a:t>
            </a:r>
            <a:r>
              <a:rPr lang="en-US" sz="4400" dirty="0" err="1">
                <a:latin typeface="Myriad Pro"/>
                <a:cs typeface="Myriad Pro"/>
              </a:rPr>
              <a:t>sunt</a:t>
            </a:r>
            <a:r>
              <a:rPr lang="en-US" sz="4400" dirty="0">
                <a:latin typeface="Myriad Pro"/>
                <a:cs typeface="Myriad Pro"/>
              </a:rPr>
              <a:t> in culpa qui </a:t>
            </a:r>
            <a:r>
              <a:rPr lang="en-US" sz="4400" dirty="0" err="1">
                <a:latin typeface="Myriad Pro"/>
                <a:cs typeface="Myriad Pro"/>
              </a:rPr>
              <a:t>officia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deserunt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mollit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anim</a:t>
            </a:r>
            <a:r>
              <a:rPr lang="en-US" sz="4400" dirty="0">
                <a:latin typeface="Myriad Pro"/>
                <a:cs typeface="Myriad Pro"/>
              </a:rPr>
              <a:t> id </a:t>
            </a:r>
            <a:r>
              <a:rPr lang="en-US" sz="4400" dirty="0" err="1">
                <a:latin typeface="Myriad Pro"/>
                <a:cs typeface="Myriad Pro"/>
              </a:rPr>
              <a:t>est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laborum</a:t>
            </a:r>
            <a:r>
              <a:rPr lang="en-US" sz="4400" dirty="0">
                <a:latin typeface="Myriad Pro"/>
                <a:cs typeface="Myriad Pro"/>
              </a:rPr>
              <a:t>.</a:t>
            </a:r>
          </a:p>
          <a:p>
            <a:pPr marL="685800" indent="-685800">
              <a:buClr>
                <a:srgbClr val="FF6600"/>
              </a:buClr>
              <a:buFont typeface="Wingdings" charset="2"/>
              <a:buChar char="q"/>
            </a:pPr>
            <a:r>
              <a:rPr lang="en-US" sz="4400" dirty="0" err="1">
                <a:latin typeface="Myriad Pro"/>
                <a:cs typeface="Myriad Pro"/>
              </a:rPr>
              <a:t>Lorem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ipsum</a:t>
            </a:r>
            <a:r>
              <a:rPr lang="en-US" sz="4400" dirty="0">
                <a:latin typeface="Myriad Pro"/>
                <a:cs typeface="Myriad Pro"/>
              </a:rPr>
              <a:t> dolor sit </a:t>
            </a:r>
            <a:r>
              <a:rPr lang="en-US" sz="4400" dirty="0" err="1">
                <a:latin typeface="Myriad Pro"/>
                <a:cs typeface="Myriad Pro"/>
              </a:rPr>
              <a:t>amet</a:t>
            </a:r>
            <a:r>
              <a:rPr lang="en-US" sz="4400" dirty="0">
                <a:latin typeface="Myriad Pro"/>
                <a:cs typeface="Myriad Pro"/>
              </a:rPr>
              <a:t>, </a:t>
            </a:r>
            <a:r>
              <a:rPr lang="en-US" sz="4400" dirty="0" err="1">
                <a:latin typeface="Myriad Pro"/>
                <a:cs typeface="Myriad Pro"/>
              </a:rPr>
              <a:t>consectetur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adipisicing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elit</a:t>
            </a:r>
            <a:r>
              <a:rPr lang="en-US" sz="4400" dirty="0">
                <a:latin typeface="Myriad Pro"/>
                <a:cs typeface="Myriad Pro"/>
              </a:rPr>
              <a:t>, </a:t>
            </a:r>
            <a:r>
              <a:rPr lang="en-US" sz="4400" dirty="0" err="1">
                <a:latin typeface="Myriad Pro"/>
                <a:cs typeface="Myriad Pro"/>
              </a:rPr>
              <a:t>sed</a:t>
            </a:r>
            <a:r>
              <a:rPr lang="en-US" sz="4400" dirty="0">
                <a:latin typeface="Myriad Pro"/>
                <a:cs typeface="Myriad Pro"/>
              </a:rPr>
              <a:t> do </a:t>
            </a:r>
            <a:r>
              <a:rPr lang="en-US" sz="4400" dirty="0" err="1">
                <a:latin typeface="Myriad Pro"/>
                <a:cs typeface="Myriad Pro"/>
              </a:rPr>
              <a:t>eiusmod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tempor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incididunt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ut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labore</a:t>
            </a:r>
            <a:r>
              <a:rPr lang="en-US" sz="4400" dirty="0">
                <a:latin typeface="Myriad Pro"/>
                <a:cs typeface="Myriad Pro"/>
              </a:rPr>
              <a:t> et </a:t>
            </a:r>
            <a:r>
              <a:rPr lang="en-US" sz="4400" dirty="0" err="1">
                <a:latin typeface="Myriad Pro"/>
                <a:cs typeface="Myriad Pro"/>
              </a:rPr>
              <a:t>dolore</a:t>
            </a:r>
            <a:r>
              <a:rPr lang="en-US" sz="4400" dirty="0">
                <a:latin typeface="Myriad Pro"/>
                <a:cs typeface="Myriad Pro"/>
              </a:rPr>
              <a:t> magna </a:t>
            </a:r>
            <a:r>
              <a:rPr lang="en-US" sz="4400" dirty="0" err="1">
                <a:latin typeface="Myriad Pro"/>
                <a:cs typeface="Myriad Pro"/>
              </a:rPr>
              <a:t>aliqua</a:t>
            </a:r>
            <a:r>
              <a:rPr lang="en-US" sz="4400" dirty="0">
                <a:latin typeface="Myriad Pro"/>
                <a:cs typeface="Myriad Pro"/>
              </a:rPr>
              <a:t>. </a:t>
            </a:r>
            <a:endParaRPr lang="en-US" sz="4400" dirty="0"/>
          </a:p>
        </p:txBody>
      </p:sp>
      <p:sp>
        <p:nvSpPr>
          <p:cNvPr id="16" name="TextBox 15"/>
          <p:cNvSpPr txBox="1"/>
          <p:nvPr/>
        </p:nvSpPr>
        <p:spPr>
          <a:xfrm>
            <a:off x="17754600" y="9390073"/>
            <a:ext cx="15468600" cy="7740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latin typeface="Myriad Pro"/>
                <a:cs typeface="Myriad Pro"/>
              </a:rPr>
              <a:t>Lorem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ipsum</a:t>
            </a:r>
            <a:r>
              <a:rPr lang="en-US" sz="4400" dirty="0">
                <a:latin typeface="Myriad Pro"/>
                <a:cs typeface="Myriad Pro"/>
              </a:rPr>
              <a:t> dolor sit </a:t>
            </a:r>
            <a:r>
              <a:rPr lang="en-US" sz="4400" dirty="0" err="1">
                <a:latin typeface="Myriad Pro"/>
                <a:cs typeface="Myriad Pro"/>
              </a:rPr>
              <a:t>amet</a:t>
            </a:r>
            <a:r>
              <a:rPr lang="en-US" sz="4400" dirty="0">
                <a:latin typeface="Myriad Pro"/>
                <a:cs typeface="Myriad Pro"/>
              </a:rPr>
              <a:t>, </a:t>
            </a:r>
            <a:r>
              <a:rPr lang="en-US" sz="4400" dirty="0" err="1">
                <a:latin typeface="Myriad Pro"/>
                <a:cs typeface="Myriad Pro"/>
              </a:rPr>
              <a:t>consectetur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adipisicing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elit</a:t>
            </a:r>
            <a:r>
              <a:rPr lang="en-US" sz="4400" dirty="0">
                <a:latin typeface="Myriad Pro"/>
                <a:cs typeface="Myriad Pro"/>
              </a:rPr>
              <a:t>, </a:t>
            </a:r>
            <a:r>
              <a:rPr lang="en-US" sz="4400" dirty="0" err="1">
                <a:latin typeface="Myriad Pro"/>
                <a:cs typeface="Myriad Pro"/>
              </a:rPr>
              <a:t>sed</a:t>
            </a:r>
            <a:r>
              <a:rPr lang="en-US" sz="4400" dirty="0">
                <a:latin typeface="Myriad Pro"/>
                <a:cs typeface="Myriad Pro"/>
              </a:rPr>
              <a:t> do </a:t>
            </a:r>
            <a:r>
              <a:rPr lang="en-US" sz="4400" dirty="0" err="1">
                <a:latin typeface="Myriad Pro"/>
                <a:cs typeface="Myriad Pro"/>
              </a:rPr>
              <a:t>eiusmod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tempor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incididunt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ut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labore</a:t>
            </a:r>
            <a:r>
              <a:rPr lang="en-US" sz="4400" dirty="0">
                <a:latin typeface="Myriad Pro"/>
                <a:cs typeface="Myriad Pro"/>
              </a:rPr>
              <a:t> et </a:t>
            </a:r>
            <a:r>
              <a:rPr lang="en-US" sz="4400" dirty="0" err="1">
                <a:latin typeface="Myriad Pro"/>
                <a:cs typeface="Myriad Pro"/>
              </a:rPr>
              <a:t>dolore</a:t>
            </a:r>
            <a:r>
              <a:rPr lang="en-US" sz="4400" dirty="0">
                <a:latin typeface="Myriad Pro"/>
                <a:cs typeface="Myriad Pro"/>
              </a:rPr>
              <a:t> magna </a:t>
            </a:r>
            <a:r>
              <a:rPr lang="en-US" sz="4400" dirty="0" err="1">
                <a:latin typeface="Myriad Pro"/>
                <a:cs typeface="Myriad Pro"/>
              </a:rPr>
              <a:t>aliqua</a:t>
            </a:r>
            <a:r>
              <a:rPr lang="en-US" sz="4400" dirty="0">
                <a:latin typeface="Myriad Pro"/>
                <a:cs typeface="Myriad Pro"/>
              </a:rPr>
              <a:t>.</a:t>
            </a:r>
          </a:p>
          <a:p>
            <a:pPr>
              <a:buClr>
                <a:srgbClr val="FF6600"/>
              </a:buClr>
            </a:pPr>
            <a:endParaRPr lang="en-US" sz="4800" dirty="0">
              <a:latin typeface="Myriad Pro"/>
              <a:cs typeface="Myriad Pro"/>
            </a:endParaRPr>
          </a:p>
          <a:p>
            <a:pPr>
              <a:spcAft>
                <a:spcPts val="600"/>
              </a:spcAft>
              <a:buClr>
                <a:srgbClr val="FF6600"/>
              </a:buClr>
            </a:pPr>
            <a:r>
              <a:rPr lang="en-US" sz="4800" b="1" dirty="0" err="1">
                <a:latin typeface="Myriad Pro"/>
                <a:cs typeface="Myriad Pro"/>
              </a:rPr>
              <a:t>Lorem</a:t>
            </a:r>
            <a:r>
              <a:rPr lang="en-US" sz="4800" b="1" dirty="0">
                <a:latin typeface="Myriad Pro"/>
                <a:cs typeface="Myriad Pro"/>
              </a:rPr>
              <a:t> </a:t>
            </a:r>
            <a:r>
              <a:rPr lang="en-US" sz="4800" b="1" dirty="0" err="1">
                <a:latin typeface="Myriad Pro"/>
                <a:cs typeface="Myriad Pro"/>
              </a:rPr>
              <a:t>ipsum</a:t>
            </a:r>
            <a:r>
              <a:rPr lang="en-US" sz="4800" b="1" dirty="0">
                <a:latin typeface="Myriad Pro"/>
                <a:cs typeface="Myriad Pro"/>
              </a:rPr>
              <a:t> dolor sit </a:t>
            </a:r>
            <a:r>
              <a:rPr lang="en-US" sz="4800" b="1" dirty="0" err="1">
                <a:latin typeface="Myriad Pro"/>
                <a:cs typeface="Myriad Pro"/>
              </a:rPr>
              <a:t>amet</a:t>
            </a:r>
            <a:endParaRPr lang="en-US" sz="4800" b="1" dirty="0">
              <a:latin typeface="Myriad Pro"/>
              <a:cs typeface="Myriad Pro"/>
            </a:endParaRPr>
          </a:p>
          <a:p>
            <a:pPr>
              <a:buClr>
                <a:srgbClr val="FF6600"/>
              </a:buClr>
            </a:pPr>
            <a:r>
              <a:rPr lang="en-US" sz="4400" dirty="0" err="1">
                <a:latin typeface="Myriad Pro"/>
                <a:cs typeface="Myriad Pro"/>
              </a:rPr>
              <a:t>Lorem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ipsum</a:t>
            </a:r>
            <a:r>
              <a:rPr lang="en-US" sz="4400" dirty="0">
                <a:latin typeface="Myriad Pro"/>
                <a:cs typeface="Myriad Pro"/>
              </a:rPr>
              <a:t> dolor sit </a:t>
            </a:r>
            <a:r>
              <a:rPr lang="en-US" sz="4400" dirty="0" err="1">
                <a:latin typeface="Myriad Pro"/>
                <a:cs typeface="Myriad Pro"/>
              </a:rPr>
              <a:t>amet</a:t>
            </a:r>
            <a:r>
              <a:rPr lang="en-US" sz="4400" dirty="0">
                <a:latin typeface="Myriad Pro"/>
                <a:cs typeface="Myriad Pro"/>
              </a:rPr>
              <a:t>, </a:t>
            </a:r>
            <a:r>
              <a:rPr lang="en-US" sz="4400" dirty="0" err="1">
                <a:latin typeface="Myriad Pro"/>
                <a:cs typeface="Myriad Pro"/>
              </a:rPr>
              <a:t>consectetur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adipisicing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elit</a:t>
            </a:r>
            <a:r>
              <a:rPr lang="en-US" sz="4400" dirty="0">
                <a:latin typeface="Myriad Pro"/>
                <a:cs typeface="Myriad Pro"/>
              </a:rPr>
              <a:t>, </a:t>
            </a:r>
            <a:r>
              <a:rPr lang="en-US" sz="4400" dirty="0" err="1">
                <a:latin typeface="Myriad Pro"/>
                <a:cs typeface="Myriad Pro"/>
              </a:rPr>
              <a:t>sed</a:t>
            </a:r>
            <a:r>
              <a:rPr lang="en-US" sz="4400" dirty="0">
                <a:latin typeface="Myriad Pro"/>
                <a:cs typeface="Myriad Pro"/>
              </a:rPr>
              <a:t> do </a:t>
            </a:r>
            <a:r>
              <a:rPr lang="en-US" sz="4400" dirty="0" err="1">
                <a:latin typeface="Myriad Pro"/>
                <a:cs typeface="Myriad Pro"/>
              </a:rPr>
              <a:t>eiusmod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tempor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incididunt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ut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labore</a:t>
            </a:r>
            <a:r>
              <a:rPr lang="en-US" sz="4400" dirty="0">
                <a:latin typeface="Myriad Pro"/>
                <a:cs typeface="Myriad Pro"/>
              </a:rPr>
              <a:t> et </a:t>
            </a:r>
            <a:r>
              <a:rPr lang="en-US" sz="4400" dirty="0" err="1">
                <a:latin typeface="Myriad Pro"/>
                <a:cs typeface="Myriad Pro"/>
              </a:rPr>
              <a:t>dolore</a:t>
            </a:r>
            <a:r>
              <a:rPr lang="en-US" sz="4400" dirty="0">
                <a:latin typeface="Myriad Pro"/>
                <a:cs typeface="Myriad Pro"/>
              </a:rPr>
              <a:t> magna </a:t>
            </a:r>
            <a:r>
              <a:rPr lang="en-US" sz="4400" dirty="0" err="1">
                <a:latin typeface="Myriad Pro"/>
                <a:cs typeface="Myriad Pro"/>
              </a:rPr>
              <a:t>aliqua</a:t>
            </a:r>
            <a:r>
              <a:rPr lang="en-US" sz="4400" dirty="0">
                <a:latin typeface="Myriad Pro"/>
                <a:cs typeface="Myriad Pro"/>
              </a:rPr>
              <a:t>. </a:t>
            </a:r>
            <a:r>
              <a:rPr lang="en-US" sz="4400" dirty="0" err="1">
                <a:latin typeface="Myriad Pro"/>
                <a:cs typeface="Myriad Pro"/>
              </a:rPr>
              <a:t>Ut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enim</a:t>
            </a:r>
            <a:r>
              <a:rPr lang="en-US" sz="4400" dirty="0">
                <a:latin typeface="Myriad Pro"/>
                <a:cs typeface="Myriad Pro"/>
              </a:rPr>
              <a:t> ad minim </a:t>
            </a:r>
            <a:r>
              <a:rPr lang="en-US" sz="4400" dirty="0" err="1">
                <a:latin typeface="Myriad Pro"/>
                <a:cs typeface="Myriad Pro"/>
              </a:rPr>
              <a:t>veniam</a:t>
            </a:r>
            <a:r>
              <a:rPr lang="en-US" sz="4400" dirty="0">
                <a:latin typeface="Myriad Pro"/>
                <a:cs typeface="Myriad Pro"/>
              </a:rPr>
              <a:t>, </a:t>
            </a:r>
            <a:r>
              <a:rPr lang="en-US" sz="4400" dirty="0" err="1">
                <a:latin typeface="Myriad Pro"/>
                <a:cs typeface="Myriad Pro"/>
              </a:rPr>
              <a:t>quis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nostrud</a:t>
            </a:r>
            <a:r>
              <a:rPr lang="en-US" sz="4400" dirty="0">
                <a:latin typeface="Myriad Pro"/>
                <a:cs typeface="Myriad Pro"/>
              </a:rPr>
              <a:t> exercitation </a:t>
            </a:r>
            <a:r>
              <a:rPr lang="en-US" sz="4400" dirty="0" err="1">
                <a:latin typeface="Myriad Pro"/>
                <a:cs typeface="Myriad Pro"/>
              </a:rPr>
              <a:t>ullamco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laboris</a:t>
            </a:r>
            <a:r>
              <a:rPr lang="en-US" sz="4400" dirty="0">
                <a:latin typeface="Myriad Pro"/>
                <a:cs typeface="Myriad Pro"/>
              </a:rPr>
              <a:t> nisi </a:t>
            </a:r>
            <a:r>
              <a:rPr lang="en-US" sz="4400" dirty="0" err="1">
                <a:latin typeface="Myriad Pro"/>
                <a:cs typeface="Myriad Pro"/>
              </a:rPr>
              <a:t>ut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aliquip</a:t>
            </a:r>
            <a:r>
              <a:rPr lang="en-US" sz="4400" dirty="0">
                <a:latin typeface="Myriad Pro"/>
                <a:cs typeface="Myriad Pro"/>
              </a:rPr>
              <a:t> ex </a:t>
            </a:r>
            <a:r>
              <a:rPr lang="en-US" sz="4400" dirty="0" err="1">
                <a:latin typeface="Myriad Pro"/>
                <a:cs typeface="Myriad Pro"/>
              </a:rPr>
              <a:t>ea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commodo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consequat</a:t>
            </a:r>
            <a:r>
              <a:rPr lang="en-US" sz="4400" dirty="0">
                <a:latin typeface="Myriad Pro"/>
                <a:cs typeface="Myriad Pro"/>
              </a:rPr>
              <a:t>. </a:t>
            </a:r>
            <a:r>
              <a:rPr lang="en-US" sz="4400" dirty="0" err="1">
                <a:latin typeface="Myriad Pro"/>
                <a:cs typeface="Myriad Pro"/>
              </a:rPr>
              <a:t>Duis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aute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irure</a:t>
            </a:r>
            <a:r>
              <a:rPr lang="en-US" sz="4400" dirty="0">
                <a:latin typeface="Myriad Pro"/>
                <a:cs typeface="Myriad Pro"/>
              </a:rPr>
              <a:t> dolor in </a:t>
            </a:r>
            <a:r>
              <a:rPr lang="en-US" sz="4400" dirty="0" err="1">
                <a:latin typeface="Myriad Pro"/>
                <a:cs typeface="Myriad Pro"/>
              </a:rPr>
              <a:t>reprehenderit</a:t>
            </a:r>
            <a:r>
              <a:rPr lang="en-US" sz="4400" dirty="0">
                <a:latin typeface="Myriad Pro"/>
                <a:cs typeface="Myriad Pro"/>
              </a:rPr>
              <a:t> in </a:t>
            </a:r>
            <a:r>
              <a:rPr lang="en-US" sz="4400" dirty="0" err="1">
                <a:latin typeface="Myriad Pro"/>
                <a:cs typeface="Myriad Pro"/>
              </a:rPr>
              <a:t>voluptate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velit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esse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cillum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dolore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eu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fugiat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nulla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pariatur</a:t>
            </a:r>
            <a:r>
              <a:rPr lang="en-US" sz="4400" dirty="0">
                <a:latin typeface="Myriad Pro"/>
                <a:cs typeface="Myriad Pro"/>
              </a:rPr>
              <a:t>. </a:t>
            </a:r>
            <a:r>
              <a:rPr lang="en-US" sz="4400" dirty="0" err="1">
                <a:latin typeface="Myriad Pro"/>
                <a:cs typeface="Myriad Pro"/>
              </a:rPr>
              <a:t>Excepteur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sint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occaecat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cupidatat</a:t>
            </a:r>
            <a:r>
              <a:rPr lang="en-US" sz="4400" dirty="0">
                <a:latin typeface="Myriad Pro"/>
                <a:cs typeface="Myriad Pro"/>
              </a:rPr>
              <a:t> non </a:t>
            </a:r>
            <a:r>
              <a:rPr lang="en-US" sz="4400" dirty="0" err="1">
                <a:latin typeface="Myriad Pro"/>
                <a:cs typeface="Myriad Pro"/>
              </a:rPr>
              <a:t>proident</a:t>
            </a:r>
            <a:r>
              <a:rPr lang="en-US" sz="4400" dirty="0">
                <a:latin typeface="Myriad Pro"/>
                <a:cs typeface="Myriad Pro"/>
              </a:rPr>
              <a:t>, </a:t>
            </a:r>
            <a:r>
              <a:rPr lang="en-US" sz="4400" dirty="0" err="1">
                <a:latin typeface="Myriad Pro"/>
                <a:cs typeface="Myriad Pro"/>
              </a:rPr>
              <a:t>sunt</a:t>
            </a:r>
            <a:r>
              <a:rPr lang="en-US" sz="4400" dirty="0">
                <a:latin typeface="Myriad Pro"/>
                <a:cs typeface="Myriad Pro"/>
              </a:rPr>
              <a:t> in culpa qui </a:t>
            </a:r>
            <a:r>
              <a:rPr lang="en-US" sz="4400" dirty="0" err="1">
                <a:latin typeface="Myriad Pro"/>
                <a:cs typeface="Myriad Pro"/>
              </a:rPr>
              <a:t>officia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deserunt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mollit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anim</a:t>
            </a:r>
            <a:r>
              <a:rPr lang="en-US" sz="4400" dirty="0">
                <a:latin typeface="Myriad Pro"/>
                <a:cs typeface="Myriad Pro"/>
              </a:rPr>
              <a:t> id </a:t>
            </a:r>
            <a:r>
              <a:rPr lang="en-US" sz="4400" dirty="0" err="1">
                <a:latin typeface="Myriad Pro"/>
                <a:cs typeface="Myriad Pro"/>
              </a:rPr>
              <a:t>est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laborum</a:t>
            </a:r>
            <a:r>
              <a:rPr lang="en-US" sz="4400" dirty="0">
                <a:latin typeface="Myriad Pro"/>
                <a:cs typeface="Myriad Pro"/>
              </a:rPr>
              <a:t>..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4594800" y="9431735"/>
            <a:ext cx="15544800" cy="6247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6600"/>
              </a:buClr>
            </a:pPr>
            <a:r>
              <a:rPr lang="en-US" sz="4800" b="1" dirty="0" err="1">
                <a:latin typeface="Myriad Pro"/>
                <a:cs typeface="Myriad Pro"/>
              </a:rPr>
              <a:t>Lorem</a:t>
            </a:r>
            <a:r>
              <a:rPr lang="en-US" sz="4800" b="1" dirty="0">
                <a:latin typeface="Myriad Pro"/>
                <a:cs typeface="Myriad Pro"/>
              </a:rPr>
              <a:t> </a:t>
            </a:r>
            <a:r>
              <a:rPr lang="en-US" sz="4800" b="1" dirty="0" err="1">
                <a:latin typeface="Myriad Pro"/>
                <a:cs typeface="Myriad Pro"/>
              </a:rPr>
              <a:t>ipsum</a:t>
            </a:r>
            <a:r>
              <a:rPr lang="en-US" sz="4800" b="1" dirty="0">
                <a:latin typeface="Myriad Pro"/>
                <a:cs typeface="Myriad Pro"/>
              </a:rPr>
              <a:t> dolor sit </a:t>
            </a:r>
            <a:r>
              <a:rPr lang="en-US" sz="4800" b="1" dirty="0" err="1">
                <a:latin typeface="Myriad Pro"/>
                <a:cs typeface="Myriad Pro"/>
              </a:rPr>
              <a:t>amet</a:t>
            </a:r>
            <a:endParaRPr lang="en-US" sz="4800" b="1" dirty="0">
              <a:latin typeface="Myriad Pro"/>
              <a:cs typeface="Myriad Pro"/>
            </a:endParaRPr>
          </a:p>
          <a:p>
            <a:pPr marL="685800" indent="-685800">
              <a:buClr>
                <a:srgbClr val="FF6600"/>
              </a:buClr>
              <a:buFont typeface="Wingdings" charset="2"/>
              <a:buChar char="u"/>
            </a:pPr>
            <a:r>
              <a:rPr lang="en-US" sz="4400" dirty="0" err="1">
                <a:latin typeface="Myriad Pro"/>
                <a:cs typeface="Myriad Pro"/>
              </a:rPr>
              <a:t>Ut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enim</a:t>
            </a:r>
            <a:r>
              <a:rPr lang="en-US" sz="4400" dirty="0">
                <a:latin typeface="Myriad Pro"/>
                <a:cs typeface="Myriad Pro"/>
              </a:rPr>
              <a:t> ad minim </a:t>
            </a:r>
            <a:r>
              <a:rPr lang="en-US" sz="4400" dirty="0" err="1">
                <a:latin typeface="Myriad Pro"/>
                <a:cs typeface="Myriad Pro"/>
              </a:rPr>
              <a:t>veniam</a:t>
            </a:r>
            <a:r>
              <a:rPr lang="en-US" sz="4400" dirty="0">
                <a:latin typeface="Myriad Pro"/>
                <a:cs typeface="Myriad Pro"/>
              </a:rPr>
              <a:t>, </a:t>
            </a:r>
            <a:r>
              <a:rPr lang="en-US" sz="4400" dirty="0" err="1">
                <a:latin typeface="Myriad Pro"/>
                <a:cs typeface="Myriad Pro"/>
              </a:rPr>
              <a:t>quis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nostrud</a:t>
            </a:r>
            <a:r>
              <a:rPr lang="en-US" sz="4400" dirty="0">
                <a:latin typeface="Myriad Pro"/>
                <a:cs typeface="Myriad Pro"/>
              </a:rPr>
              <a:t> exercitation </a:t>
            </a:r>
            <a:r>
              <a:rPr lang="en-US" sz="4400" dirty="0" err="1">
                <a:latin typeface="Myriad Pro"/>
                <a:cs typeface="Myriad Pro"/>
              </a:rPr>
              <a:t>ullamco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laboris</a:t>
            </a:r>
            <a:r>
              <a:rPr lang="en-US" sz="4400" dirty="0">
                <a:latin typeface="Myriad Pro"/>
                <a:cs typeface="Myriad Pro"/>
              </a:rPr>
              <a:t> nisi </a:t>
            </a:r>
            <a:r>
              <a:rPr lang="en-US" sz="4400" dirty="0" err="1">
                <a:latin typeface="Myriad Pro"/>
                <a:cs typeface="Myriad Pro"/>
              </a:rPr>
              <a:t>ut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aliquip</a:t>
            </a:r>
            <a:r>
              <a:rPr lang="en-US" sz="4400" dirty="0">
                <a:latin typeface="Myriad Pro"/>
                <a:cs typeface="Myriad Pro"/>
              </a:rPr>
              <a:t> ex </a:t>
            </a:r>
            <a:r>
              <a:rPr lang="en-US" sz="4400" dirty="0" err="1">
                <a:latin typeface="Myriad Pro"/>
                <a:cs typeface="Myriad Pro"/>
              </a:rPr>
              <a:t>ea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commodo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consequat</a:t>
            </a:r>
            <a:r>
              <a:rPr lang="en-US" sz="4400" dirty="0">
                <a:latin typeface="Myriad Pro"/>
                <a:cs typeface="Myriad Pro"/>
              </a:rPr>
              <a:t>.</a:t>
            </a:r>
          </a:p>
          <a:p>
            <a:pPr marL="685800" indent="-685800">
              <a:buClr>
                <a:srgbClr val="FF6600"/>
              </a:buClr>
              <a:buFont typeface="Wingdings" charset="2"/>
              <a:buChar char="Ø"/>
            </a:pPr>
            <a:r>
              <a:rPr lang="en-US" sz="4400" dirty="0" err="1">
                <a:latin typeface="Myriad Pro"/>
                <a:cs typeface="Myriad Pro"/>
              </a:rPr>
              <a:t>Duis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aute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irure</a:t>
            </a:r>
            <a:r>
              <a:rPr lang="en-US" sz="4400" dirty="0">
                <a:latin typeface="Myriad Pro"/>
                <a:cs typeface="Myriad Pro"/>
              </a:rPr>
              <a:t> dolor in </a:t>
            </a:r>
            <a:r>
              <a:rPr lang="en-US" sz="4400" dirty="0" err="1">
                <a:latin typeface="Myriad Pro"/>
                <a:cs typeface="Myriad Pro"/>
              </a:rPr>
              <a:t>reprehenderit</a:t>
            </a:r>
            <a:r>
              <a:rPr lang="en-US" sz="4400" dirty="0">
                <a:latin typeface="Myriad Pro"/>
                <a:cs typeface="Myriad Pro"/>
              </a:rPr>
              <a:t> in </a:t>
            </a:r>
            <a:r>
              <a:rPr lang="en-US" sz="4400" dirty="0" err="1">
                <a:latin typeface="Myriad Pro"/>
                <a:cs typeface="Myriad Pro"/>
              </a:rPr>
              <a:t>voluptate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velit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esse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cillum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dolore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eu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fugiat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nulla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pariatur</a:t>
            </a:r>
            <a:r>
              <a:rPr lang="en-US" sz="4400" dirty="0">
                <a:latin typeface="Myriad Pro"/>
                <a:cs typeface="Myriad Pro"/>
              </a:rPr>
              <a:t>.</a:t>
            </a:r>
          </a:p>
          <a:p>
            <a:pPr marL="685800" indent="-685800">
              <a:buClr>
                <a:srgbClr val="FF6600"/>
              </a:buClr>
              <a:buFont typeface="Wingdings" charset="2"/>
              <a:buChar char="§"/>
            </a:pPr>
            <a:r>
              <a:rPr lang="en-US" sz="4400" dirty="0" err="1">
                <a:latin typeface="Myriad Pro"/>
                <a:cs typeface="Myriad Pro"/>
              </a:rPr>
              <a:t>Excepteur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sint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occaecat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cupidatat</a:t>
            </a:r>
            <a:r>
              <a:rPr lang="en-US" sz="4400" dirty="0">
                <a:latin typeface="Myriad Pro"/>
                <a:cs typeface="Myriad Pro"/>
              </a:rPr>
              <a:t> non </a:t>
            </a:r>
            <a:r>
              <a:rPr lang="en-US" sz="4400" dirty="0" err="1">
                <a:latin typeface="Myriad Pro"/>
                <a:cs typeface="Myriad Pro"/>
              </a:rPr>
              <a:t>proident</a:t>
            </a:r>
            <a:r>
              <a:rPr lang="en-US" sz="4400" dirty="0">
                <a:latin typeface="Myriad Pro"/>
                <a:cs typeface="Myriad Pro"/>
              </a:rPr>
              <a:t>, </a:t>
            </a:r>
            <a:r>
              <a:rPr lang="en-US" sz="4400" dirty="0" err="1">
                <a:latin typeface="Myriad Pro"/>
                <a:cs typeface="Myriad Pro"/>
              </a:rPr>
              <a:t>sunt</a:t>
            </a:r>
            <a:r>
              <a:rPr lang="en-US" sz="4400" dirty="0">
                <a:latin typeface="Myriad Pro"/>
                <a:cs typeface="Myriad Pro"/>
              </a:rPr>
              <a:t> in culpa qui </a:t>
            </a:r>
            <a:r>
              <a:rPr lang="en-US" sz="4400" dirty="0" err="1">
                <a:latin typeface="Myriad Pro"/>
                <a:cs typeface="Myriad Pro"/>
              </a:rPr>
              <a:t>officia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deserunt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mollit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anim</a:t>
            </a:r>
            <a:r>
              <a:rPr lang="en-US" sz="4400" dirty="0">
                <a:latin typeface="Myriad Pro"/>
                <a:cs typeface="Myriad Pro"/>
              </a:rPr>
              <a:t> id </a:t>
            </a:r>
            <a:r>
              <a:rPr lang="en-US" sz="4400" dirty="0" err="1">
                <a:latin typeface="Myriad Pro"/>
                <a:cs typeface="Myriad Pro"/>
              </a:rPr>
              <a:t>est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laborum</a:t>
            </a:r>
            <a:r>
              <a:rPr lang="en-US" sz="4400" dirty="0">
                <a:latin typeface="Myriad Pro"/>
                <a:cs typeface="Myriad Pro"/>
              </a:rPr>
              <a:t>.</a:t>
            </a:r>
          </a:p>
          <a:p>
            <a:pPr marL="685800" indent="-685800">
              <a:buClr>
                <a:srgbClr val="FF6600"/>
              </a:buClr>
              <a:buFont typeface="Wingdings" charset="2"/>
              <a:buChar char="q"/>
            </a:pPr>
            <a:r>
              <a:rPr lang="en-US" sz="4400" dirty="0" err="1">
                <a:latin typeface="Myriad Pro"/>
                <a:cs typeface="Myriad Pro"/>
              </a:rPr>
              <a:t>Lorem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ipsum</a:t>
            </a:r>
            <a:r>
              <a:rPr lang="en-US" sz="4400" dirty="0">
                <a:latin typeface="Myriad Pro"/>
                <a:cs typeface="Myriad Pro"/>
              </a:rPr>
              <a:t> dolor sit </a:t>
            </a:r>
            <a:r>
              <a:rPr lang="en-US" sz="4400" dirty="0" err="1">
                <a:latin typeface="Myriad Pro"/>
                <a:cs typeface="Myriad Pro"/>
              </a:rPr>
              <a:t>amet</a:t>
            </a:r>
            <a:r>
              <a:rPr lang="en-US" sz="4400" dirty="0">
                <a:latin typeface="Myriad Pro"/>
                <a:cs typeface="Myriad Pro"/>
              </a:rPr>
              <a:t>, </a:t>
            </a:r>
            <a:r>
              <a:rPr lang="en-US" sz="4400" dirty="0" err="1">
                <a:latin typeface="Myriad Pro"/>
                <a:cs typeface="Myriad Pro"/>
              </a:rPr>
              <a:t>consectetur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adipisicing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elit</a:t>
            </a:r>
            <a:r>
              <a:rPr lang="en-US" sz="4400" dirty="0">
                <a:latin typeface="Myriad Pro"/>
                <a:cs typeface="Myriad Pro"/>
              </a:rPr>
              <a:t>, </a:t>
            </a:r>
            <a:r>
              <a:rPr lang="en-US" sz="4400" dirty="0" err="1">
                <a:latin typeface="Myriad Pro"/>
                <a:cs typeface="Myriad Pro"/>
              </a:rPr>
              <a:t>sed</a:t>
            </a:r>
            <a:r>
              <a:rPr lang="en-US" sz="4400" dirty="0">
                <a:latin typeface="Myriad Pro"/>
                <a:cs typeface="Myriad Pro"/>
              </a:rPr>
              <a:t> do </a:t>
            </a:r>
            <a:r>
              <a:rPr lang="en-US" sz="4400" dirty="0" err="1">
                <a:latin typeface="Myriad Pro"/>
                <a:cs typeface="Myriad Pro"/>
              </a:rPr>
              <a:t>eiusmod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tempor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incididunt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ut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labore</a:t>
            </a:r>
            <a:r>
              <a:rPr lang="en-US" sz="4400" dirty="0">
                <a:latin typeface="Myriad Pro"/>
                <a:cs typeface="Myriad Pro"/>
              </a:rPr>
              <a:t> et </a:t>
            </a:r>
            <a:r>
              <a:rPr lang="en-US" sz="4400" dirty="0" err="1">
                <a:latin typeface="Myriad Pro"/>
                <a:cs typeface="Myriad Pro"/>
              </a:rPr>
              <a:t>dolore</a:t>
            </a:r>
            <a:r>
              <a:rPr lang="en-US" sz="4400" dirty="0">
                <a:latin typeface="Myriad Pro"/>
                <a:cs typeface="Myriad Pro"/>
              </a:rPr>
              <a:t> magna </a:t>
            </a:r>
            <a:r>
              <a:rPr lang="en-US" sz="4400" dirty="0" err="1">
                <a:latin typeface="Myriad Pro"/>
                <a:cs typeface="Myriad Pro"/>
              </a:rPr>
              <a:t>aliqua</a:t>
            </a:r>
            <a:r>
              <a:rPr lang="en-US" sz="4400" dirty="0">
                <a:latin typeface="Myriad Pro"/>
                <a:cs typeface="Myriad Pro"/>
              </a:rPr>
              <a:t>. </a:t>
            </a:r>
            <a:endParaRPr lang="en-US" sz="4400" dirty="0"/>
          </a:p>
        </p:txBody>
      </p:sp>
      <p:sp>
        <p:nvSpPr>
          <p:cNvPr id="19" name="Rectangle 18"/>
          <p:cNvSpPr/>
          <p:nvPr/>
        </p:nvSpPr>
        <p:spPr>
          <a:xfrm>
            <a:off x="34594800" y="16468764"/>
            <a:ext cx="15544800" cy="1600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4747200" y="16759053"/>
            <a:ext cx="1516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Myriad Pro" pitchFamily="34" charset="0"/>
              </a:rPr>
              <a:t>REFERENCES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4671000" y="18449964"/>
            <a:ext cx="15544800" cy="3616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Clr>
                <a:srgbClr val="FF6600"/>
              </a:buClr>
            </a:pPr>
            <a:r>
              <a:rPr lang="en-US" sz="4800" b="1" dirty="0" err="1">
                <a:latin typeface="Myriad Pro"/>
                <a:cs typeface="Myriad Pro"/>
              </a:rPr>
              <a:t>Lorem</a:t>
            </a:r>
            <a:r>
              <a:rPr lang="en-US" sz="4800" b="1" dirty="0">
                <a:latin typeface="Myriad Pro"/>
                <a:cs typeface="Myriad Pro"/>
              </a:rPr>
              <a:t> </a:t>
            </a:r>
            <a:r>
              <a:rPr lang="en-US" sz="4800" b="1" dirty="0" err="1">
                <a:latin typeface="Myriad Pro"/>
                <a:cs typeface="Myriad Pro"/>
              </a:rPr>
              <a:t>ipsum</a:t>
            </a:r>
            <a:r>
              <a:rPr lang="en-US" sz="4800" b="1" dirty="0">
                <a:latin typeface="Myriad Pro"/>
                <a:cs typeface="Myriad Pro"/>
              </a:rPr>
              <a:t> dolor sit </a:t>
            </a:r>
            <a:r>
              <a:rPr lang="en-US" sz="4800" b="1" dirty="0" err="1">
                <a:latin typeface="Myriad Pro"/>
                <a:cs typeface="Myriad Pro"/>
              </a:rPr>
              <a:t>amet</a:t>
            </a:r>
            <a:endParaRPr lang="en-US" sz="4800" b="1" dirty="0">
              <a:latin typeface="Myriad Pro"/>
              <a:cs typeface="Myriad Pro"/>
            </a:endParaRPr>
          </a:p>
          <a:p>
            <a:pPr>
              <a:buClr>
                <a:srgbClr val="FF6600"/>
              </a:buClr>
            </a:pPr>
            <a:r>
              <a:rPr lang="en-US" sz="4000" dirty="0" err="1">
                <a:latin typeface="Myriad Pro"/>
                <a:cs typeface="Myriad Pro"/>
              </a:rPr>
              <a:t>Lorem</a:t>
            </a:r>
            <a:r>
              <a:rPr lang="en-US" sz="40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ipsum</a:t>
            </a:r>
            <a:r>
              <a:rPr lang="en-US" sz="4400" dirty="0">
                <a:latin typeface="Myriad Pro"/>
                <a:cs typeface="Myriad Pro"/>
              </a:rPr>
              <a:t> dolor sit </a:t>
            </a:r>
            <a:r>
              <a:rPr lang="en-US" sz="4400" dirty="0" err="1">
                <a:latin typeface="Myriad Pro"/>
                <a:cs typeface="Myriad Pro"/>
              </a:rPr>
              <a:t>amet</a:t>
            </a:r>
            <a:r>
              <a:rPr lang="en-US" sz="4400" dirty="0">
                <a:latin typeface="Myriad Pro"/>
                <a:cs typeface="Myriad Pro"/>
              </a:rPr>
              <a:t>, </a:t>
            </a:r>
            <a:r>
              <a:rPr lang="en-US" sz="4400" dirty="0" err="1">
                <a:latin typeface="Myriad Pro"/>
                <a:cs typeface="Myriad Pro"/>
              </a:rPr>
              <a:t>consectetur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adipisicing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elit</a:t>
            </a:r>
            <a:r>
              <a:rPr lang="en-US" sz="4400" dirty="0">
                <a:latin typeface="Myriad Pro"/>
                <a:cs typeface="Myriad Pro"/>
              </a:rPr>
              <a:t>, </a:t>
            </a:r>
            <a:r>
              <a:rPr lang="en-US" sz="4400" dirty="0" err="1">
                <a:latin typeface="Myriad Pro"/>
                <a:cs typeface="Myriad Pro"/>
              </a:rPr>
              <a:t>sed</a:t>
            </a:r>
            <a:r>
              <a:rPr lang="en-US" sz="4400" dirty="0">
                <a:latin typeface="Myriad Pro"/>
                <a:cs typeface="Myriad Pro"/>
              </a:rPr>
              <a:t> do </a:t>
            </a:r>
            <a:r>
              <a:rPr lang="en-US" sz="4400" dirty="0" err="1">
                <a:latin typeface="Myriad Pro"/>
                <a:cs typeface="Myriad Pro"/>
              </a:rPr>
              <a:t>eiusmod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tempor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incididunt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ut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labore</a:t>
            </a:r>
            <a:r>
              <a:rPr lang="en-US" sz="4400" dirty="0">
                <a:latin typeface="Myriad Pro"/>
                <a:cs typeface="Myriad Pro"/>
              </a:rPr>
              <a:t> et </a:t>
            </a:r>
            <a:r>
              <a:rPr lang="en-US" sz="4400" dirty="0" err="1">
                <a:latin typeface="Myriad Pro"/>
                <a:cs typeface="Myriad Pro"/>
              </a:rPr>
              <a:t>dolore</a:t>
            </a:r>
            <a:r>
              <a:rPr lang="en-US" sz="4400" dirty="0">
                <a:latin typeface="Myriad Pro"/>
                <a:cs typeface="Myriad Pro"/>
              </a:rPr>
              <a:t> magna </a:t>
            </a:r>
            <a:r>
              <a:rPr lang="en-US" sz="4400" dirty="0" err="1">
                <a:latin typeface="Myriad Pro"/>
                <a:cs typeface="Myriad Pro"/>
              </a:rPr>
              <a:t>aliqua</a:t>
            </a:r>
            <a:r>
              <a:rPr lang="en-US" sz="4400" dirty="0">
                <a:latin typeface="Myriad Pro"/>
                <a:cs typeface="Myriad Pro"/>
              </a:rPr>
              <a:t>. </a:t>
            </a:r>
            <a:r>
              <a:rPr lang="en-US" sz="4400" dirty="0" err="1">
                <a:latin typeface="Myriad Pro"/>
                <a:cs typeface="Myriad Pro"/>
              </a:rPr>
              <a:t>Ut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enim</a:t>
            </a:r>
            <a:r>
              <a:rPr lang="en-US" sz="4400" dirty="0">
                <a:latin typeface="Myriad Pro"/>
                <a:cs typeface="Myriad Pro"/>
              </a:rPr>
              <a:t> ad minim </a:t>
            </a:r>
            <a:r>
              <a:rPr lang="en-US" sz="4400" dirty="0" err="1">
                <a:latin typeface="Myriad Pro"/>
                <a:cs typeface="Myriad Pro"/>
              </a:rPr>
              <a:t>veniam</a:t>
            </a:r>
            <a:r>
              <a:rPr lang="en-US" sz="4400" dirty="0">
                <a:latin typeface="Myriad Pro"/>
                <a:cs typeface="Myriad Pro"/>
              </a:rPr>
              <a:t>, </a:t>
            </a:r>
            <a:r>
              <a:rPr lang="en-US" sz="4400" dirty="0" err="1">
                <a:latin typeface="Myriad Pro"/>
                <a:cs typeface="Myriad Pro"/>
              </a:rPr>
              <a:t>quis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nostrud</a:t>
            </a:r>
            <a:r>
              <a:rPr lang="en-US" sz="4400" dirty="0">
                <a:latin typeface="Myriad Pro"/>
                <a:cs typeface="Myriad Pro"/>
              </a:rPr>
              <a:t> exercitation </a:t>
            </a:r>
            <a:r>
              <a:rPr lang="en-US" sz="4400" dirty="0" err="1">
                <a:latin typeface="Myriad Pro"/>
                <a:cs typeface="Myriad Pro"/>
              </a:rPr>
              <a:t>ullamco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laboris</a:t>
            </a:r>
            <a:r>
              <a:rPr lang="en-US" sz="4400" dirty="0">
                <a:latin typeface="Myriad Pro"/>
                <a:cs typeface="Myriad Pro"/>
              </a:rPr>
              <a:t> nisi </a:t>
            </a:r>
            <a:r>
              <a:rPr lang="en-US" sz="4400" dirty="0" err="1">
                <a:latin typeface="Myriad Pro"/>
                <a:cs typeface="Myriad Pro"/>
              </a:rPr>
              <a:t>ut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aliquip</a:t>
            </a:r>
            <a:r>
              <a:rPr lang="en-US" sz="4400" dirty="0">
                <a:latin typeface="Myriad Pro"/>
                <a:cs typeface="Myriad Pro"/>
              </a:rPr>
              <a:t> ex </a:t>
            </a:r>
            <a:r>
              <a:rPr lang="en-US" sz="4400" dirty="0" err="1">
                <a:latin typeface="Myriad Pro"/>
                <a:cs typeface="Myriad Pro"/>
              </a:rPr>
              <a:t>ea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commodo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consequat</a:t>
            </a:r>
            <a:r>
              <a:rPr lang="en-US" sz="4400" dirty="0">
                <a:latin typeface="Myriad Pro"/>
                <a:cs typeface="Myriad Pro"/>
              </a:rPr>
              <a:t>.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4594800" y="22855306"/>
            <a:ext cx="15544800" cy="1600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4747200" y="23145595"/>
            <a:ext cx="1516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Myriad Pro" pitchFamily="34" charset="0"/>
              </a:rPr>
              <a:t>CONTACT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4594800" y="25065106"/>
            <a:ext cx="95250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Clr>
                <a:srgbClr val="FF6600"/>
              </a:buClr>
            </a:pPr>
            <a:r>
              <a:rPr lang="en-US" sz="4000" b="1" dirty="0">
                <a:latin typeface="Myriad Pro"/>
                <a:cs typeface="Myriad Pro"/>
              </a:rPr>
              <a:t>FIRST LAST</a:t>
            </a:r>
          </a:p>
          <a:p>
            <a:pPr>
              <a:spcAft>
                <a:spcPts val="600"/>
              </a:spcAft>
              <a:buClr>
                <a:srgbClr val="FF6600"/>
              </a:buClr>
            </a:pPr>
            <a:r>
              <a:rPr lang="en-US" sz="4000" b="1" dirty="0">
                <a:latin typeface="Myriad Pro"/>
                <a:cs typeface="Myriad Pro"/>
              </a:rPr>
              <a:t>Title</a:t>
            </a:r>
          </a:p>
          <a:p>
            <a:r>
              <a:rPr lang="en-US" sz="4000" dirty="0">
                <a:latin typeface="Myriad Pro"/>
                <a:cs typeface="Myriad Pro"/>
              </a:rPr>
              <a:t>University of Florida Health Cancer Center</a:t>
            </a:r>
          </a:p>
          <a:p>
            <a:r>
              <a:rPr lang="en-US" sz="4000" dirty="0">
                <a:latin typeface="Myriad Pro"/>
                <a:cs typeface="Myriad Pro"/>
              </a:rPr>
              <a:t>2033 Mowry Road, Gainesville FL 32610</a:t>
            </a:r>
          </a:p>
          <a:p>
            <a:endParaRPr lang="en-US" sz="4000" dirty="0">
              <a:latin typeface="Myriad Pro"/>
              <a:cs typeface="Myriad Pro"/>
            </a:endParaRPr>
          </a:p>
          <a:p>
            <a:r>
              <a:rPr lang="en-US" sz="4000" dirty="0">
                <a:latin typeface="Myriad Pro"/>
                <a:cs typeface="Myriad Pro"/>
              </a:rPr>
              <a:t>352-000-0000   •   </a:t>
            </a:r>
            <a:r>
              <a:rPr lang="en-US" sz="4000" dirty="0" err="1">
                <a:latin typeface="Myriad Pro"/>
                <a:cs typeface="Myriad Pro"/>
              </a:rPr>
              <a:t>namehere@ufl.edu</a:t>
            </a:r>
            <a:endParaRPr lang="en-US" sz="4000" dirty="0"/>
          </a:p>
        </p:txBody>
      </p:sp>
      <p:sp>
        <p:nvSpPr>
          <p:cNvPr id="14" name="Rectangle 13"/>
          <p:cNvSpPr/>
          <p:nvPr/>
        </p:nvSpPr>
        <p:spPr>
          <a:xfrm>
            <a:off x="45186600" y="25065106"/>
            <a:ext cx="4953000" cy="48507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5186600" y="27105782"/>
            <a:ext cx="49149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yriad Pro"/>
                <a:cs typeface="Myriad Pro"/>
              </a:rPr>
              <a:t>QR Code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763000" y="2179614"/>
            <a:ext cx="33451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>
                <a:solidFill>
                  <a:schemeClr val="bg1"/>
                </a:solidFill>
                <a:latin typeface="Myriad Pro" pitchFamily="34" charset="0"/>
              </a:rPr>
              <a:t>Poster Title Here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763000" y="3691406"/>
            <a:ext cx="3345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PI Name Here</a:t>
            </a:r>
          </a:p>
        </p:txBody>
      </p:sp>
    </p:spTree>
    <p:extLst>
      <p:ext uri="{BB962C8B-B14F-4D97-AF65-F5344CB8AC3E}">
        <p14:creationId xmlns:p14="http://schemas.microsoft.com/office/powerpoint/2010/main" val="1139621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51207458" cy="3072447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066800" y="7439036"/>
            <a:ext cx="15544800" cy="1600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95400" y="7754238"/>
            <a:ext cx="1516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Myriad Pro" pitchFamily="34" charset="0"/>
              </a:rPr>
              <a:t>BACKGROUND</a:t>
            </a:r>
          </a:p>
        </p:txBody>
      </p:sp>
      <p:sp>
        <p:nvSpPr>
          <p:cNvPr id="6" name="Rectangle 5"/>
          <p:cNvSpPr/>
          <p:nvPr/>
        </p:nvSpPr>
        <p:spPr>
          <a:xfrm>
            <a:off x="17754600" y="7408873"/>
            <a:ext cx="15544800" cy="1600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7983200" y="7650470"/>
            <a:ext cx="1516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Myriad Pro" pitchFamily="34" charset="0"/>
              </a:rPr>
              <a:t>RESULTS</a:t>
            </a:r>
          </a:p>
        </p:txBody>
      </p:sp>
      <p:sp>
        <p:nvSpPr>
          <p:cNvPr id="8" name="Rectangle 7"/>
          <p:cNvSpPr/>
          <p:nvPr/>
        </p:nvSpPr>
        <p:spPr>
          <a:xfrm>
            <a:off x="34518600" y="7450535"/>
            <a:ext cx="15544800" cy="1600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4671000" y="7754239"/>
            <a:ext cx="1516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Myriad Pro" pitchFamily="34" charset="0"/>
              </a:rPr>
              <a:t>CONCLUSIONS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66800" y="9344035"/>
            <a:ext cx="15468600" cy="7740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latin typeface="Myriad Pro"/>
                <a:cs typeface="Myriad Pro"/>
              </a:rPr>
              <a:t>Lorem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ipsum</a:t>
            </a:r>
            <a:r>
              <a:rPr lang="en-US" sz="4400" dirty="0">
                <a:latin typeface="Myriad Pro"/>
                <a:cs typeface="Myriad Pro"/>
              </a:rPr>
              <a:t> dolor sit </a:t>
            </a:r>
            <a:r>
              <a:rPr lang="en-US" sz="4400" dirty="0" err="1">
                <a:latin typeface="Myriad Pro"/>
                <a:cs typeface="Myriad Pro"/>
              </a:rPr>
              <a:t>amet</a:t>
            </a:r>
            <a:r>
              <a:rPr lang="en-US" sz="4400" dirty="0">
                <a:latin typeface="Myriad Pro"/>
                <a:cs typeface="Myriad Pro"/>
              </a:rPr>
              <a:t>, </a:t>
            </a:r>
            <a:r>
              <a:rPr lang="en-US" sz="4400" dirty="0" err="1">
                <a:latin typeface="Myriad Pro"/>
                <a:cs typeface="Myriad Pro"/>
              </a:rPr>
              <a:t>consectetur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adipisicing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elit</a:t>
            </a:r>
            <a:r>
              <a:rPr lang="en-US" sz="4400" dirty="0">
                <a:latin typeface="Myriad Pro"/>
                <a:cs typeface="Myriad Pro"/>
              </a:rPr>
              <a:t>, </a:t>
            </a:r>
            <a:r>
              <a:rPr lang="en-US" sz="4400" dirty="0" err="1">
                <a:latin typeface="Myriad Pro"/>
                <a:cs typeface="Myriad Pro"/>
              </a:rPr>
              <a:t>sed</a:t>
            </a:r>
            <a:r>
              <a:rPr lang="en-US" sz="4400" dirty="0">
                <a:latin typeface="Myriad Pro"/>
                <a:cs typeface="Myriad Pro"/>
              </a:rPr>
              <a:t> do </a:t>
            </a:r>
            <a:r>
              <a:rPr lang="en-US" sz="4400" dirty="0" err="1">
                <a:latin typeface="Myriad Pro"/>
                <a:cs typeface="Myriad Pro"/>
              </a:rPr>
              <a:t>eiusmod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tempor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incididunt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ut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labore</a:t>
            </a:r>
            <a:r>
              <a:rPr lang="en-US" sz="4400" dirty="0">
                <a:latin typeface="Myriad Pro"/>
                <a:cs typeface="Myriad Pro"/>
              </a:rPr>
              <a:t> et </a:t>
            </a:r>
            <a:r>
              <a:rPr lang="en-US" sz="4400" dirty="0" err="1">
                <a:latin typeface="Myriad Pro"/>
                <a:cs typeface="Myriad Pro"/>
              </a:rPr>
              <a:t>dolore</a:t>
            </a:r>
            <a:r>
              <a:rPr lang="en-US" sz="4400" dirty="0">
                <a:latin typeface="Myriad Pro"/>
                <a:cs typeface="Myriad Pro"/>
              </a:rPr>
              <a:t> magna </a:t>
            </a:r>
            <a:r>
              <a:rPr lang="en-US" sz="4400" dirty="0" err="1">
                <a:latin typeface="Myriad Pro"/>
                <a:cs typeface="Myriad Pro"/>
              </a:rPr>
              <a:t>aliqua</a:t>
            </a:r>
            <a:r>
              <a:rPr lang="en-US" sz="4400" dirty="0">
                <a:latin typeface="Myriad Pro"/>
                <a:cs typeface="Myriad Pro"/>
              </a:rPr>
              <a:t>.</a:t>
            </a:r>
          </a:p>
          <a:p>
            <a:pPr>
              <a:buClr>
                <a:srgbClr val="FF6600"/>
              </a:buClr>
            </a:pPr>
            <a:endParaRPr lang="en-US" sz="4800" dirty="0">
              <a:latin typeface="Myriad Pro"/>
              <a:cs typeface="Myriad Pro"/>
            </a:endParaRPr>
          </a:p>
          <a:p>
            <a:pPr>
              <a:spcAft>
                <a:spcPts val="600"/>
              </a:spcAft>
              <a:buClr>
                <a:srgbClr val="FF6600"/>
              </a:buClr>
            </a:pPr>
            <a:r>
              <a:rPr lang="en-US" sz="4800" b="1" dirty="0" err="1">
                <a:latin typeface="Myriad Pro"/>
                <a:cs typeface="Myriad Pro"/>
              </a:rPr>
              <a:t>Lorem</a:t>
            </a:r>
            <a:r>
              <a:rPr lang="en-US" sz="4800" b="1" dirty="0">
                <a:latin typeface="Myriad Pro"/>
                <a:cs typeface="Myriad Pro"/>
              </a:rPr>
              <a:t> </a:t>
            </a:r>
            <a:r>
              <a:rPr lang="en-US" sz="4800" b="1" dirty="0" err="1">
                <a:latin typeface="Myriad Pro"/>
                <a:cs typeface="Myriad Pro"/>
              </a:rPr>
              <a:t>ipsum</a:t>
            </a:r>
            <a:r>
              <a:rPr lang="en-US" sz="4800" b="1" dirty="0">
                <a:latin typeface="Myriad Pro"/>
                <a:cs typeface="Myriad Pro"/>
              </a:rPr>
              <a:t> dolor sit </a:t>
            </a:r>
            <a:r>
              <a:rPr lang="en-US" sz="4800" b="1" dirty="0" err="1">
                <a:latin typeface="Myriad Pro"/>
                <a:cs typeface="Myriad Pro"/>
              </a:rPr>
              <a:t>amet</a:t>
            </a:r>
            <a:endParaRPr lang="en-US" sz="4800" b="1" dirty="0">
              <a:latin typeface="Myriad Pro"/>
              <a:cs typeface="Myriad Pro"/>
            </a:endParaRPr>
          </a:p>
          <a:p>
            <a:pPr>
              <a:buClr>
                <a:srgbClr val="FF6600"/>
              </a:buClr>
            </a:pPr>
            <a:r>
              <a:rPr lang="en-US" sz="4400" dirty="0" err="1">
                <a:latin typeface="Myriad Pro"/>
                <a:cs typeface="Myriad Pro"/>
              </a:rPr>
              <a:t>Lorem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ipsum</a:t>
            </a:r>
            <a:r>
              <a:rPr lang="en-US" sz="4400" dirty="0">
                <a:latin typeface="Myriad Pro"/>
                <a:cs typeface="Myriad Pro"/>
              </a:rPr>
              <a:t> dolor sit </a:t>
            </a:r>
            <a:r>
              <a:rPr lang="en-US" sz="4400" dirty="0" err="1">
                <a:latin typeface="Myriad Pro"/>
                <a:cs typeface="Myriad Pro"/>
              </a:rPr>
              <a:t>amet</a:t>
            </a:r>
            <a:r>
              <a:rPr lang="en-US" sz="4400" dirty="0">
                <a:latin typeface="Myriad Pro"/>
                <a:cs typeface="Myriad Pro"/>
              </a:rPr>
              <a:t>, </a:t>
            </a:r>
            <a:r>
              <a:rPr lang="en-US" sz="4400" dirty="0" err="1">
                <a:latin typeface="Myriad Pro"/>
                <a:cs typeface="Myriad Pro"/>
              </a:rPr>
              <a:t>consectetur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adipisicing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elit</a:t>
            </a:r>
            <a:r>
              <a:rPr lang="en-US" sz="4400" dirty="0">
                <a:latin typeface="Myriad Pro"/>
                <a:cs typeface="Myriad Pro"/>
              </a:rPr>
              <a:t>, </a:t>
            </a:r>
            <a:r>
              <a:rPr lang="en-US" sz="4400" dirty="0" err="1">
                <a:latin typeface="Myriad Pro"/>
                <a:cs typeface="Myriad Pro"/>
              </a:rPr>
              <a:t>sed</a:t>
            </a:r>
            <a:r>
              <a:rPr lang="en-US" sz="4400" dirty="0">
                <a:latin typeface="Myriad Pro"/>
                <a:cs typeface="Myriad Pro"/>
              </a:rPr>
              <a:t> do </a:t>
            </a:r>
            <a:r>
              <a:rPr lang="en-US" sz="4400" dirty="0" err="1">
                <a:latin typeface="Myriad Pro"/>
                <a:cs typeface="Myriad Pro"/>
              </a:rPr>
              <a:t>eiusmod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tempor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incididunt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ut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labore</a:t>
            </a:r>
            <a:r>
              <a:rPr lang="en-US" sz="4400" dirty="0">
                <a:latin typeface="Myriad Pro"/>
                <a:cs typeface="Myriad Pro"/>
              </a:rPr>
              <a:t> et </a:t>
            </a:r>
            <a:r>
              <a:rPr lang="en-US" sz="4400" dirty="0" err="1">
                <a:latin typeface="Myriad Pro"/>
                <a:cs typeface="Myriad Pro"/>
              </a:rPr>
              <a:t>dolore</a:t>
            </a:r>
            <a:r>
              <a:rPr lang="en-US" sz="4400" dirty="0">
                <a:latin typeface="Myriad Pro"/>
                <a:cs typeface="Myriad Pro"/>
              </a:rPr>
              <a:t> magna </a:t>
            </a:r>
            <a:r>
              <a:rPr lang="en-US" sz="4400" dirty="0" err="1">
                <a:latin typeface="Myriad Pro"/>
                <a:cs typeface="Myriad Pro"/>
              </a:rPr>
              <a:t>aliqua</a:t>
            </a:r>
            <a:r>
              <a:rPr lang="en-US" sz="4400" dirty="0">
                <a:latin typeface="Myriad Pro"/>
                <a:cs typeface="Myriad Pro"/>
              </a:rPr>
              <a:t>. </a:t>
            </a:r>
            <a:r>
              <a:rPr lang="en-US" sz="4400" dirty="0" err="1">
                <a:latin typeface="Myriad Pro"/>
                <a:cs typeface="Myriad Pro"/>
              </a:rPr>
              <a:t>Ut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enim</a:t>
            </a:r>
            <a:r>
              <a:rPr lang="en-US" sz="4400" dirty="0">
                <a:latin typeface="Myriad Pro"/>
                <a:cs typeface="Myriad Pro"/>
              </a:rPr>
              <a:t> ad minim </a:t>
            </a:r>
            <a:r>
              <a:rPr lang="en-US" sz="4400" dirty="0" err="1">
                <a:latin typeface="Myriad Pro"/>
                <a:cs typeface="Myriad Pro"/>
              </a:rPr>
              <a:t>veniam</a:t>
            </a:r>
            <a:r>
              <a:rPr lang="en-US" sz="4400" dirty="0">
                <a:latin typeface="Myriad Pro"/>
                <a:cs typeface="Myriad Pro"/>
              </a:rPr>
              <a:t>, </a:t>
            </a:r>
            <a:r>
              <a:rPr lang="en-US" sz="4400" dirty="0" err="1">
                <a:latin typeface="Myriad Pro"/>
                <a:cs typeface="Myriad Pro"/>
              </a:rPr>
              <a:t>quis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nostrud</a:t>
            </a:r>
            <a:r>
              <a:rPr lang="en-US" sz="4400" dirty="0">
                <a:latin typeface="Myriad Pro"/>
                <a:cs typeface="Myriad Pro"/>
              </a:rPr>
              <a:t> exercitation </a:t>
            </a:r>
            <a:r>
              <a:rPr lang="en-US" sz="4400" dirty="0" err="1">
                <a:latin typeface="Myriad Pro"/>
                <a:cs typeface="Myriad Pro"/>
              </a:rPr>
              <a:t>ullamco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laboris</a:t>
            </a:r>
            <a:r>
              <a:rPr lang="en-US" sz="4400" dirty="0">
                <a:latin typeface="Myriad Pro"/>
                <a:cs typeface="Myriad Pro"/>
              </a:rPr>
              <a:t> nisi </a:t>
            </a:r>
            <a:r>
              <a:rPr lang="en-US" sz="4400" dirty="0" err="1">
                <a:latin typeface="Myriad Pro"/>
                <a:cs typeface="Myriad Pro"/>
              </a:rPr>
              <a:t>ut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aliquip</a:t>
            </a:r>
            <a:r>
              <a:rPr lang="en-US" sz="4400" dirty="0">
                <a:latin typeface="Myriad Pro"/>
                <a:cs typeface="Myriad Pro"/>
              </a:rPr>
              <a:t> ex </a:t>
            </a:r>
            <a:r>
              <a:rPr lang="en-US" sz="4400" dirty="0" err="1">
                <a:latin typeface="Myriad Pro"/>
                <a:cs typeface="Myriad Pro"/>
              </a:rPr>
              <a:t>ea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commodo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consequat</a:t>
            </a:r>
            <a:r>
              <a:rPr lang="en-US" sz="4400" dirty="0">
                <a:latin typeface="Myriad Pro"/>
                <a:cs typeface="Myriad Pro"/>
              </a:rPr>
              <a:t>. </a:t>
            </a:r>
            <a:r>
              <a:rPr lang="en-US" sz="4400" dirty="0" err="1">
                <a:latin typeface="Myriad Pro"/>
                <a:cs typeface="Myriad Pro"/>
              </a:rPr>
              <a:t>Duis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aute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irure</a:t>
            </a:r>
            <a:r>
              <a:rPr lang="en-US" sz="4400" dirty="0">
                <a:latin typeface="Myriad Pro"/>
                <a:cs typeface="Myriad Pro"/>
              </a:rPr>
              <a:t> dolor in </a:t>
            </a:r>
            <a:r>
              <a:rPr lang="en-US" sz="4400" dirty="0" err="1">
                <a:latin typeface="Myriad Pro"/>
                <a:cs typeface="Myriad Pro"/>
              </a:rPr>
              <a:t>reprehenderit</a:t>
            </a:r>
            <a:r>
              <a:rPr lang="en-US" sz="4400" dirty="0">
                <a:latin typeface="Myriad Pro"/>
                <a:cs typeface="Myriad Pro"/>
              </a:rPr>
              <a:t> in </a:t>
            </a:r>
            <a:r>
              <a:rPr lang="en-US" sz="4400" dirty="0" err="1">
                <a:latin typeface="Myriad Pro"/>
                <a:cs typeface="Myriad Pro"/>
              </a:rPr>
              <a:t>voluptate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velit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esse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cillum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dolore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eu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fugiat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nulla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pariatur</a:t>
            </a:r>
            <a:r>
              <a:rPr lang="en-US" sz="4400" dirty="0">
                <a:latin typeface="Myriad Pro"/>
                <a:cs typeface="Myriad Pro"/>
              </a:rPr>
              <a:t>. </a:t>
            </a:r>
            <a:r>
              <a:rPr lang="en-US" sz="4400" dirty="0" err="1">
                <a:latin typeface="Myriad Pro"/>
                <a:cs typeface="Myriad Pro"/>
              </a:rPr>
              <a:t>Excepteur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sint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occaecat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cupidatat</a:t>
            </a:r>
            <a:r>
              <a:rPr lang="en-US" sz="4400" dirty="0">
                <a:latin typeface="Myriad Pro"/>
                <a:cs typeface="Myriad Pro"/>
              </a:rPr>
              <a:t> non </a:t>
            </a:r>
            <a:r>
              <a:rPr lang="en-US" sz="4400" dirty="0" err="1">
                <a:latin typeface="Myriad Pro"/>
                <a:cs typeface="Myriad Pro"/>
              </a:rPr>
              <a:t>proident</a:t>
            </a:r>
            <a:r>
              <a:rPr lang="en-US" sz="4400" dirty="0">
                <a:latin typeface="Myriad Pro"/>
                <a:cs typeface="Myriad Pro"/>
              </a:rPr>
              <a:t>, </a:t>
            </a:r>
            <a:r>
              <a:rPr lang="en-US" sz="4400" dirty="0" err="1">
                <a:latin typeface="Myriad Pro"/>
                <a:cs typeface="Myriad Pro"/>
              </a:rPr>
              <a:t>sunt</a:t>
            </a:r>
            <a:r>
              <a:rPr lang="en-US" sz="4400" dirty="0">
                <a:latin typeface="Myriad Pro"/>
                <a:cs typeface="Myriad Pro"/>
              </a:rPr>
              <a:t> in culpa qui </a:t>
            </a:r>
            <a:r>
              <a:rPr lang="en-US" sz="4400" dirty="0" err="1">
                <a:latin typeface="Myriad Pro"/>
                <a:cs typeface="Myriad Pro"/>
              </a:rPr>
              <a:t>officia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deserunt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mollit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anim</a:t>
            </a:r>
            <a:r>
              <a:rPr lang="en-US" sz="4400" dirty="0">
                <a:latin typeface="Myriad Pro"/>
                <a:cs typeface="Myriad Pro"/>
              </a:rPr>
              <a:t> id </a:t>
            </a:r>
            <a:r>
              <a:rPr lang="en-US" sz="4400" dirty="0" err="1">
                <a:latin typeface="Myriad Pro"/>
                <a:cs typeface="Myriad Pro"/>
              </a:rPr>
              <a:t>est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laborum</a:t>
            </a:r>
            <a:r>
              <a:rPr lang="en-US" sz="4400" dirty="0">
                <a:latin typeface="Myriad Pro"/>
                <a:cs typeface="Myriad Pro"/>
              </a:rPr>
              <a:t>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90600" y="21610637"/>
            <a:ext cx="15544800" cy="1600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219200" y="21945266"/>
            <a:ext cx="1516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Myriad Pro" pitchFamily="34" charset="0"/>
              </a:rPr>
              <a:t>METHODS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90600" y="23668037"/>
            <a:ext cx="15544800" cy="6247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6600"/>
              </a:buClr>
            </a:pPr>
            <a:r>
              <a:rPr lang="en-US" sz="4800" b="1" dirty="0" err="1">
                <a:latin typeface="Myriad Pro"/>
                <a:cs typeface="Myriad Pro"/>
              </a:rPr>
              <a:t>Lorem</a:t>
            </a:r>
            <a:r>
              <a:rPr lang="en-US" sz="4800" b="1" dirty="0">
                <a:latin typeface="Myriad Pro"/>
                <a:cs typeface="Myriad Pro"/>
              </a:rPr>
              <a:t> </a:t>
            </a:r>
            <a:r>
              <a:rPr lang="en-US" sz="4800" b="1" dirty="0" err="1">
                <a:latin typeface="Myriad Pro"/>
                <a:cs typeface="Myriad Pro"/>
              </a:rPr>
              <a:t>ipsum</a:t>
            </a:r>
            <a:r>
              <a:rPr lang="en-US" sz="4800" b="1" dirty="0">
                <a:latin typeface="Myriad Pro"/>
                <a:cs typeface="Myriad Pro"/>
              </a:rPr>
              <a:t> dolor sit </a:t>
            </a:r>
            <a:r>
              <a:rPr lang="en-US" sz="4800" b="1" dirty="0" err="1">
                <a:latin typeface="Myriad Pro"/>
                <a:cs typeface="Myriad Pro"/>
              </a:rPr>
              <a:t>amet</a:t>
            </a:r>
            <a:endParaRPr lang="en-US" sz="4800" b="1" dirty="0">
              <a:latin typeface="Myriad Pro"/>
              <a:cs typeface="Myriad Pro"/>
            </a:endParaRPr>
          </a:p>
          <a:p>
            <a:pPr marL="685800" indent="-685800">
              <a:buClr>
                <a:srgbClr val="FF6600"/>
              </a:buClr>
              <a:buFont typeface="Wingdings" charset="2"/>
              <a:buChar char="u"/>
            </a:pPr>
            <a:r>
              <a:rPr lang="en-US" sz="4400" dirty="0" err="1">
                <a:latin typeface="Myriad Pro"/>
                <a:cs typeface="Myriad Pro"/>
              </a:rPr>
              <a:t>Ut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enim</a:t>
            </a:r>
            <a:r>
              <a:rPr lang="en-US" sz="4400" dirty="0">
                <a:latin typeface="Myriad Pro"/>
                <a:cs typeface="Myriad Pro"/>
              </a:rPr>
              <a:t> ad minim </a:t>
            </a:r>
            <a:r>
              <a:rPr lang="en-US" sz="4400" dirty="0" err="1">
                <a:latin typeface="Myriad Pro"/>
                <a:cs typeface="Myriad Pro"/>
              </a:rPr>
              <a:t>veniam</a:t>
            </a:r>
            <a:r>
              <a:rPr lang="en-US" sz="4400" dirty="0">
                <a:latin typeface="Myriad Pro"/>
                <a:cs typeface="Myriad Pro"/>
              </a:rPr>
              <a:t>, </a:t>
            </a:r>
            <a:r>
              <a:rPr lang="en-US" sz="4400" dirty="0" err="1">
                <a:latin typeface="Myriad Pro"/>
                <a:cs typeface="Myriad Pro"/>
              </a:rPr>
              <a:t>quis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nostrud</a:t>
            </a:r>
            <a:r>
              <a:rPr lang="en-US" sz="4400" dirty="0">
                <a:latin typeface="Myriad Pro"/>
                <a:cs typeface="Myriad Pro"/>
              </a:rPr>
              <a:t> exercitation </a:t>
            </a:r>
            <a:r>
              <a:rPr lang="en-US" sz="4400" dirty="0" err="1">
                <a:latin typeface="Myriad Pro"/>
                <a:cs typeface="Myriad Pro"/>
              </a:rPr>
              <a:t>ullamco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laboris</a:t>
            </a:r>
            <a:r>
              <a:rPr lang="en-US" sz="4400" dirty="0">
                <a:latin typeface="Myriad Pro"/>
                <a:cs typeface="Myriad Pro"/>
              </a:rPr>
              <a:t> nisi </a:t>
            </a:r>
            <a:r>
              <a:rPr lang="en-US" sz="4400" dirty="0" err="1">
                <a:latin typeface="Myriad Pro"/>
                <a:cs typeface="Myriad Pro"/>
              </a:rPr>
              <a:t>ut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aliquip</a:t>
            </a:r>
            <a:r>
              <a:rPr lang="en-US" sz="4400" dirty="0">
                <a:latin typeface="Myriad Pro"/>
                <a:cs typeface="Myriad Pro"/>
              </a:rPr>
              <a:t> ex </a:t>
            </a:r>
            <a:r>
              <a:rPr lang="en-US" sz="4400" dirty="0" err="1">
                <a:latin typeface="Myriad Pro"/>
                <a:cs typeface="Myriad Pro"/>
              </a:rPr>
              <a:t>ea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commodo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consequat</a:t>
            </a:r>
            <a:r>
              <a:rPr lang="en-US" sz="4400" dirty="0">
                <a:latin typeface="Myriad Pro"/>
                <a:cs typeface="Myriad Pro"/>
              </a:rPr>
              <a:t>.</a:t>
            </a:r>
          </a:p>
          <a:p>
            <a:pPr marL="685800" indent="-685800">
              <a:buClr>
                <a:srgbClr val="FF6600"/>
              </a:buClr>
              <a:buFont typeface="Wingdings" charset="2"/>
              <a:buChar char="Ø"/>
            </a:pPr>
            <a:r>
              <a:rPr lang="en-US" sz="4400" dirty="0" err="1">
                <a:latin typeface="Myriad Pro"/>
                <a:cs typeface="Myriad Pro"/>
              </a:rPr>
              <a:t>Duis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aute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irure</a:t>
            </a:r>
            <a:r>
              <a:rPr lang="en-US" sz="4400" dirty="0">
                <a:latin typeface="Myriad Pro"/>
                <a:cs typeface="Myriad Pro"/>
              </a:rPr>
              <a:t> dolor in </a:t>
            </a:r>
            <a:r>
              <a:rPr lang="en-US" sz="4400" dirty="0" err="1">
                <a:latin typeface="Myriad Pro"/>
                <a:cs typeface="Myriad Pro"/>
              </a:rPr>
              <a:t>reprehenderit</a:t>
            </a:r>
            <a:r>
              <a:rPr lang="en-US" sz="4400" dirty="0">
                <a:latin typeface="Myriad Pro"/>
                <a:cs typeface="Myriad Pro"/>
              </a:rPr>
              <a:t> in </a:t>
            </a:r>
            <a:r>
              <a:rPr lang="en-US" sz="4400" dirty="0" err="1">
                <a:latin typeface="Myriad Pro"/>
                <a:cs typeface="Myriad Pro"/>
              </a:rPr>
              <a:t>voluptate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velit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esse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cillum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dolore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eu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fugiat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nulla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pariatur</a:t>
            </a:r>
            <a:r>
              <a:rPr lang="en-US" sz="4400" dirty="0">
                <a:latin typeface="Myriad Pro"/>
                <a:cs typeface="Myriad Pro"/>
              </a:rPr>
              <a:t>.</a:t>
            </a:r>
          </a:p>
          <a:p>
            <a:pPr marL="685800" indent="-685800">
              <a:buClr>
                <a:srgbClr val="FF6600"/>
              </a:buClr>
              <a:buFont typeface="Wingdings" charset="2"/>
              <a:buChar char="§"/>
            </a:pPr>
            <a:r>
              <a:rPr lang="en-US" sz="4400" dirty="0" err="1">
                <a:latin typeface="Myriad Pro"/>
                <a:cs typeface="Myriad Pro"/>
              </a:rPr>
              <a:t>Excepteur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sint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occaecat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cupidatat</a:t>
            </a:r>
            <a:r>
              <a:rPr lang="en-US" sz="4400" dirty="0">
                <a:latin typeface="Myriad Pro"/>
                <a:cs typeface="Myriad Pro"/>
              </a:rPr>
              <a:t> non </a:t>
            </a:r>
            <a:r>
              <a:rPr lang="en-US" sz="4400" dirty="0" err="1">
                <a:latin typeface="Myriad Pro"/>
                <a:cs typeface="Myriad Pro"/>
              </a:rPr>
              <a:t>proident</a:t>
            </a:r>
            <a:r>
              <a:rPr lang="en-US" sz="4400" dirty="0">
                <a:latin typeface="Myriad Pro"/>
                <a:cs typeface="Myriad Pro"/>
              </a:rPr>
              <a:t>, </a:t>
            </a:r>
            <a:r>
              <a:rPr lang="en-US" sz="4400" dirty="0" err="1">
                <a:latin typeface="Myriad Pro"/>
                <a:cs typeface="Myriad Pro"/>
              </a:rPr>
              <a:t>sunt</a:t>
            </a:r>
            <a:r>
              <a:rPr lang="en-US" sz="4400" dirty="0">
                <a:latin typeface="Myriad Pro"/>
                <a:cs typeface="Myriad Pro"/>
              </a:rPr>
              <a:t> in culpa qui </a:t>
            </a:r>
            <a:r>
              <a:rPr lang="en-US" sz="4400" dirty="0" err="1">
                <a:latin typeface="Myriad Pro"/>
                <a:cs typeface="Myriad Pro"/>
              </a:rPr>
              <a:t>officia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deserunt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mollit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anim</a:t>
            </a:r>
            <a:r>
              <a:rPr lang="en-US" sz="4400" dirty="0">
                <a:latin typeface="Myriad Pro"/>
                <a:cs typeface="Myriad Pro"/>
              </a:rPr>
              <a:t> id </a:t>
            </a:r>
            <a:r>
              <a:rPr lang="en-US" sz="4400" dirty="0" err="1">
                <a:latin typeface="Myriad Pro"/>
                <a:cs typeface="Myriad Pro"/>
              </a:rPr>
              <a:t>est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laborum</a:t>
            </a:r>
            <a:r>
              <a:rPr lang="en-US" sz="4400" dirty="0">
                <a:latin typeface="Myriad Pro"/>
                <a:cs typeface="Myriad Pro"/>
              </a:rPr>
              <a:t>.</a:t>
            </a:r>
          </a:p>
          <a:p>
            <a:pPr marL="685800" indent="-685800">
              <a:buClr>
                <a:srgbClr val="FF6600"/>
              </a:buClr>
              <a:buFont typeface="Wingdings" charset="2"/>
              <a:buChar char="q"/>
            </a:pPr>
            <a:r>
              <a:rPr lang="en-US" sz="4400" dirty="0" err="1">
                <a:latin typeface="Myriad Pro"/>
                <a:cs typeface="Myriad Pro"/>
              </a:rPr>
              <a:t>Lorem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ipsum</a:t>
            </a:r>
            <a:r>
              <a:rPr lang="en-US" sz="4400" dirty="0">
                <a:latin typeface="Myriad Pro"/>
                <a:cs typeface="Myriad Pro"/>
              </a:rPr>
              <a:t> dolor sit </a:t>
            </a:r>
            <a:r>
              <a:rPr lang="en-US" sz="4400" dirty="0" err="1">
                <a:latin typeface="Myriad Pro"/>
                <a:cs typeface="Myriad Pro"/>
              </a:rPr>
              <a:t>amet</a:t>
            </a:r>
            <a:r>
              <a:rPr lang="en-US" sz="4400" dirty="0">
                <a:latin typeface="Myriad Pro"/>
                <a:cs typeface="Myriad Pro"/>
              </a:rPr>
              <a:t>, </a:t>
            </a:r>
            <a:r>
              <a:rPr lang="en-US" sz="4400" dirty="0" err="1">
                <a:latin typeface="Myriad Pro"/>
                <a:cs typeface="Myriad Pro"/>
              </a:rPr>
              <a:t>consectetur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adipisicing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elit</a:t>
            </a:r>
            <a:r>
              <a:rPr lang="en-US" sz="4400" dirty="0">
                <a:latin typeface="Myriad Pro"/>
                <a:cs typeface="Myriad Pro"/>
              </a:rPr>
              <a:t>, </a:t>
            </a:r>
            <a:r>
              <a:rPr lang="en-US" sz="4400" dirty="0" err="1">
                <a:latin typeface="Myriad Pro"/>
                <a:cs typeface="Myriad Pro"/>
              </a:rPr>
              <a:t>sed</a:t>
            </a:r>
            <a:r>
              <a:rPr lang="en-US" sz="4400" dirty="0">
                <a:latin typeface="Myriad Pro"/>
                <a:cs typeface="Myriad Pro"/>
              </a:rPr>
              <a:t> do </a:t>
            </a:r>
            <a:r>
              <a:rPr lang="en-US" sz="4400" dirty="0" err="1">
                <a:latin typeface="Myriad Pro"/>
                <a:cs typeface="Myriad Pro"/>
              </a:rPr>
              <a:t>eiusmod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tempor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incididunt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ut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labore</a:t>
            </a:r>
            <a:r>
              <a:rPr lang="en-US" sz="4400" dirty="0">
                <a:latin typeface="Myriad Pro"/>
                <a:cs typeface="Myriad Pro"/>
              </a:rPr>
              <a:t> et </a:t>
            </a:r>
            <a:r>
              <a:rPr lang="en-US" sz="4400" dirty="0" err="1">
                <a:latin typeface="Myriad Pro"/>
                <a:cs typeface="Myriad Pro"/>
              </a:rPr>
              <a:t>dolore</a:t>
            </a:r>
            <a:r>
              <a:rPr lang="en-US" sz="4400" dirty="0">
                <a:latin typeface="Myriad Pro"/>
                <a:cs typeface="Myriad Pro"/>
              </a:rPr>
              <a:t> magna </a:t>
            </a:r>
            <a:r>
              <a:rPr lang="en-US" sz="4400" dirty="0" err="1">
                <a:latin typeface="Myriad Pro"/>
                <a:cs typeface="Myriad Pro"/>
              </a:rPr>
              <a:t>aliqua</a:t>
            </a:r>
            <a:r>
              <a:rPr lang="en-US" sz="4400" dirty="0">
                <a:latin typeface="Myriad Pro"/>
                <a:cs typeface="Myriad Pro"/>
              </a:rPr>
              <a:t>. </a:t>
            </a:r>
            <a:endParaRPr lang="en-US" sz="4400" dirty="0"/>
          </a:p>
        </p:txBody>
      </p:sp>
      <p:sp>
        <p:nvSpPr>
          <p:cNvPr id="16" name="TextBox 15"/>
          <p:cNvSpPr txBox="1"/>
          <p:nvPr/>
        </p:nvSpPr>
        <p:spPr>
          <a:xfrm>
            <a:off x="17754600" y="9390073"/>
            <a:ext cx="15468600" cy="7740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latin typeface="Myriad Pro"/>
                <a:cs typeface="Myriad Pro"/>
              </a:rPr>
              <a:t>Lorem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ipsum</a:t>
            </a:r>
            <a:r>
              <a:rPr lang="en-US" sz="4400" dirty="0">
                <a:latin typeface="Myriad Pro"/>
                <a:cs typeface="Myriad Pro"/>
              </a:rPr>
              <a:t> dolor sit </a:t>
            </a:r>
            <a:r>
              <a:rPr lang="en-US" sz="4400" dirty="0" err="1">
                <a:latin typeface="Myriad Pro"/>
                <a:cs typeface="Myriad Pro"/>
              </a:rPr>
              <a:t>amet</a:t>
            </a:r>
            <a:r>
              <a:rPr lang="en-US" sz="4400" dirty="0">
                <a:latin typeface="Myriad Pro"/>
                <a:cs typeface="Myriad Pro"/>
              </a:rPr>
              <a:t>, </a:t>
            </a:r>
            <a:r>
              <a:rPr lang="en-US" sz="4400" dirty="0" err="1">
                <a:latin typeface="Myriad Pro"/>
                <a:cs typeface="Myriad Pro"/>
              </a:rPr>
              <a:t>consectetur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adipisicing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elit</a:t>
            </a:r>
            <a:r>
              <a:rPr lang="en-US" sz="4400" dirty="0">
                <a:latin typeface="Myriad Pro"/>
                <a:cs typeface="Myriad Pro"/>
              </a:rPr>
              <a:t>, </a:t>
            </a:r>
            <a:r>
              <a:rPr lang="en-US" sz="4400" dirty="0" err="1">
                <a:latin typeface="Myriad Pro"/>
                <a:cs typeface="Myriad Pro"/>
              </a:rPr>
              <a:t>sed</a:t>
            </a:r>
            <a:r>
              <a:rPr lang="en-US" sz="4400" dirty="0">
                <a:latin typeface="Myriad Pro"/>
                <a:cs typeface="Myriad Pro"/>
              </a:rPr>
              <a:t> do </a:t>
            </a:r>
            <a:r>
              <a:rPr lang="en-US" sz="4400" dirty="0" err="1">
                <a:latin typeface="Myriad Pro"/>
                <a:cs typeface="Myriad Pro"/>
              </a:rPr>
              <a:t>eiusmod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tempor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incididunt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ut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labore</a:t>
            </a:r>
            <a:r>
              <a:rPr lang="en-US" sz="4400" dirty="0">
                <a:latin typeface="Myriad Pro"/>
                <a:cs typeface="Myriad Pro"/>
              </a:rPr>
              <a:t> et </a:t>
            </a:r>
            <a:r>
              <a:rPr lang="en-US" sz="4400" dirty="0" err="1">
                <a:latin typeface="Myriad Pro"/>
                <a:cs typeface="Myriad Pro"/>
              </a:rPr>
              <a:t>dolore</a:t>
            </a:r>
            <a:r>
              <a:rPr lang="en-US" sz="4400" dirty="0">
                <a:latin typeface="Myriad Pro"/>
                <a:cs typeface="Myriad Pro"/>
              </a:rPr>
              <a:t> magna </a:t>
            </a:r>
            <a:r>
              <a:rPr lang="en-US" sz="4400" dirty="0" err="1">
                <a:latin typeface="Myriad Pro"/>
                <a:cs typeface="Myriad Pro"/>
              </a:rPr>
              <a:t>aliqua</a:t>
            </a:r>
            <a:r>
              <a:rPr lang="en-US" sz="4400" dirty="0">
                <a:latin typeface="Myriad Pro"/>
                <a:cs typeface="Myriad Pro"/>
              </a:rPr>
              <a:t>.</a:t>
            </a:r>
          </a:p>
          <a:p>
            <a:pPr>
              <a:buClr>
                <a:srgbClr val="FF6600"/>
              </a:buClr>
            </a:pPr>
            <a:endParaRPr lang="en-US" sz="4800" dirty="0">
              <a:latin typeface="Myriad Pro"/>
              <a:cs typeface="Myriad Pro"/>
            </a:endParaRPr>
          </a:p>
          <a:p>
            <a:pPr>
              <a:spcAft>
                <a:spcPts val="600"/>
              </a:spcAft>
              <a:buClr>
                <a:srgbClr val="FF6600"/>
              </a:buClr>
            </a:pPr>
            <a:r>
              <a:rPr lang="en-US" sz="4800" b="1" dirty="0" err="1">
                <a:latin typeface="Myriad Pro"/>
                <a:cs typeface="Myriad Pro"/>
              </a:rPr>
              <a:t>Lorem</a:t>
            </a:r>
            <a:r>
              <a:rPr lang="en-US" sz="4800" b="1" dirty="0">
                <a:latin typeface="Myriad Pro"/>
                <a:cs typeface="Myriad Pro"/>
              </a:rPr>
              <a:t> </a:t>
            </a:r>
            <a:r>
              <a:rPr lang="en-US" sz="4800" b="1" dirty="0" err="1">
                <a:latin typeface="Myriad Pro"/>
                <a:cs typeface="Myriad Pro"/>
              </a:rPr>
              <a:t>ipsum</a:t>
            </a:r>
            <a:r>
              <a:rPr lang="en-US" sz="4800" b="1" dirty="0">
                <a:latin typeface="Myriad Pro"/>
                <a:cs typeface="Myriad Pro"/>
              </a:rPr>
              <a:t> dolor sit </a:t>
            </a:r>
            <a:r>
              <a:rPr lang="en-US" sz="4800" b="1" dirty="0" err="1">
                <a:latin typeface="Myriad Pro"/>
                <a:cs typeface="Myriad Pro"/>
              </a:rPr>
              <a:t>amet</a:t>
            </a:r>
            <a:endParaRPr lang="en-US" sz="4800" b="1" dirty="0">
              <a:latin typeface="Myriad Pro"/>
              <a:cs typeface="Myriad Pro"/>
            </a:endParaRPr>
          </a:p>
          <a:p>
            <a:pPr>
              <a:buClr>
                <a:srgbClr val="FF6600"/>
              </a:buClr>
            </a:pPr>
            <a:r>
              <a:rPr lang="en-US" sz="4400" dirty="0" err="1">
                <a:latin typeface="Myriad Pro"/>
                <a:cs typeface="Myriad Pro"/>
              </a:rPr>
              <a:t>Lorem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ipsum</a:t>
            </a:r>
            <a:r>
              <a:rPr lang="en-US" sz="4400" dirty="0">
                <a:latin typeface="Myriad Pro"/>
                <a:cs typeface="Myriad Pro"/>
              </a:rPr>
              <a:t> dolor sit </a:t>
            </a:r>
            <a:r>
              <a:rPr lang="en-US" sz="4400" dirty="0" err="1">
                <a:latin typeface="Myriad Pro"/>
                <a:cs typeface="Myriad Pro"/>
              </a:rPr>
              <a:t>amet</a:t>
            </a:r>
            <a:r>
              <a:rPr lang="en-US" sz="4400" dirty="0">
                <a:latin typeface="Myriad Pro"/>
                <a:cs typeface="Myriad Pro"/>
              </a:rPr>
              <a:t>, </a:t>
            </a:r>
            <a:r>
              <a:rPr lang="en-US" sz="4400" dirty="0" err="1">
                <a:latin typeface="Myriad Pro"/>
                <a:cs typeface="Myriad Pro"/>
              </a:rPr>
              <a:t>consectetur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adipisicing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elit</a:t>
            </a:r>
            <a:r>
              <a:rPr lang="en-US" sz="4400" dirty="0">
                <a:latin typeface="Myriad Pro"/>
                <a:cs typeface="Myriad Pro"/>
              </a:rPr>
              <a:t>, </a:t>
            </a:r>
            <a:r>
              <a:rPr lang="en-US" sz="4400" dirty="0" err="1">
                <a:latin typeface="Myriad Pro"/>
                <a:cs typeface="Myriad Pro"/>
              </a:rPr>
              <a:t>sed</a:t>
            </a:r>
            <a:r>
              <a:rPr lang="en-US" sz="4400" dirty="0">
                <a:latin typeface="Myriad Pro"/>
                <a:cs typeface="Myriad Pro"/>
              </a:rPr>
              <a:t> do </a:t>
            </a:r>
            <a:r>
              <a:rPr lang="en-US" sz="4400" dirty="0" err="1">
                <a:latin typeface="Myriad Pro"/>
                <a:cs typeface="Myriad Pro"/>
              </a:rPr>
              <a:t>eiusmod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tempor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incididunt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ut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labore</a:t>
            </a:r>
            <a:r>
              <a:rPr lang="en-US" sz="4400" dirty="0">
                <a:latin typeface="Myriad Pro"/>
                <a:cs typeface="Myriad Pro"/>
              </a:rPr>
              <a:t> et </a:t>
            </a:r>
            <a:r>
              <a:rPr lang="en-US" sz="4400" dirty="0" err="1">
                <a:latin typeface="Myriad Pro"/>
                <a:cs typeface="Myriad Pro"/>
              </a:rPr>
              <a:t>dolore</a:t>
            </a:r>
            <a:r>
              <a:rPr lang="en-US" sz="4400" dirty="0">
                <a:latin typeface="Myriad Pro"/>
                <a:cs typeface="Myriad Pro"/>
              </a:rPr>
              <a:t> magna </a:t>
            </a:r>
            <a:r>
              <a:rPr lang="en-US" sz="4400" dirty="0" err="1">
                <a:latin typeface="Myriad Pro"/>
                <a:cs typeface="Myriad Pro"/>
              </a:rPr>
              <a:t>aliqua</a:t>
            </a:r>
            <a:r>
              <a:rPr lang="en-US" sz="4400" dirty="0">
                <a:latin typeface="Myriad Pro"/>
                <a:cs typeface="Myriad Pro"/>
              </a:rPr>
              <a:t>. </a:t>
            </a:r>
            <a:r>
              <a:rPr lang="en-US" sz="4400" dirty="0" err="1">
                <a:latin typeface="Myriad Pro"/>
                <a:cs typeface="Myriad Pro"/>
              </a:rPr>
              <a:t>Ut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enim</a:t>
            </a:r>
            <a:r>
              <a:rPr lang="en-US" sz="4400" dirty="0">
                <a:latin typeface="Myriad Pro"/>
                <a:cs typeface="Myriad Pro"/>
              </a:rPr>
              <a:t> ad minim </a:t>
            </a:r>
            <a:r>
              <a:rPr lang="en-US" sz="4400" dirty="0" err="1">
                <a:latin typeface="Myriad Pro"/>
                <a:cs typeface="Myriad Pro"/>
              </a:rPr>
              <a:t>veniam</a:t>
            </a:r>
            <a:r>
              <a:rPr lang="en-US" sz="4400" dirty="0">
                <a:latin typeface="Myriad Pro"/>
                <a:cs typeface="Myriad Pro"/>
              </a:rPr>
              <a:t>, </a:t>
            </a:r>
            <a:r>
              <a:rPr lang="en-US" sz="4400" dirty="0" err="1">
                <a:latin typeface="Myriad Pro"/>
                <a:cs typeface="Myriad Pro"/>
              </a:rPr>
              <a:t>quis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nostrud</a:t>
            </a:r>
            <a:r>
              <a:rPr lang="en-US" sz="4400" dirty="0">
                <a:latin typeface="Myriad Pro"/>
                <a:cs typeface="Myriad Pro"/>
              </a:rPr>
              <a:t> exercitation </a:t>
            </a:r>
            <a:r>
              <a:rPr lang="en-US" sz="4400" dirty="0" err="1">
                <a:latin typeface="Myriad Pro"/>
                <a:cs typeface="Myriad Pro"/>
              </a:rPr>
              <a:t>ullamco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laboris</a:t>
            </a:r>
            <a:r>
              <a:rPr lang="en-US" sz="4400" dirty="0">
                <a:latin typeface="Myriad Pro"/>
                <a:cs typeface="Myriad Pro"/>
              </a:rPr>
              <a:t> nisi </a:t>
            </a:r>
            <a:r>
              <a:rPr lang="en-US" sz="4400" dirty="0" err="1">
                <a:latin typeface="Myriad Pro"/>
                <a:cs typeface="Myriad Pro"/>
              </a:rPr>
              <a:t>ut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aliquip</a:t>
            </a:r>
            <a:r>
              <a:rPr lang="en-US" sz="4400" dirty="0">
                <a:latin typeface="Myriad Pro"/>
                <a:cs typeface="Myriad Pro"/>
              </a:rPr>
              <a:t> ex </a:t>
            </a:r>
            <a:r>
              <a:rPr lang="en-US" sz="4400" dirty="0" err="1">
                <a:latin typeface="Myriad Pro"/>
                <a:cs typeface="Myriad Pro"/>
              </a:rPr>
              <a:t>ea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commodo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consequat</a:t>
            </a:r>
            <a:r>
              <a:rPr lang="en-US" sz="4400" dirty="0">
                <a:latin typeface="Myriad Pro"/>
                <a:cs typeface="Myriad Pro"/>
              </a:rPr>
              <a:t>. </a:t>
            </a:r>
            <a:r>
              <a:rPr lang="en-US" sz="4400" dirty="0" err="1">
                <a:latin typeface="Myriad Pro"/>
                <a:cs typeface="Myriad Pro"/>
              </a:rPr>
              <a:t>Duis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aute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irure</a:t>
            </a:r>
            <a:r>
              <a:rPr lang="en-US" sz="4400" dirty="0">
                <a:latin typeface="Myriad Pro"/>
                <a:cs typeface="Myriad Pro"/>
              </a:rPr>
              <a:t> dolor in </a:t>
            </a:r>
            <a:r>
              <a:rPr lang="en-US" sz="4400" dirty="0" err="1">
                <a:latin typeface="Myriad Pro"/>
                <a:cs typeface="Myriad Pro"/>
              </a:rPr>
              <a:t>reprehenderit</a:t>
            </a:r>
            <a:r>
              <a:rPr lang="en-US" sz="4400" dirty="0">
                <a:latin typeface="Myriad Pro"/>
                <a:cs typeface="Myriad Pro"/>
              </a:rPr>
              <a:t> in </a:t>
            </a:r>
            <a:r>
              <a:rPr lang="en-US" sz="4400" dirty="0" err="1">
                <a:latin typeface="Myriad Pro"/>
                <a:cs typeface="Myriad Pro"/>
              </a:rPr>
              <a:t>voluptate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velit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esse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cillum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dolore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eu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fugiat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nulla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pariatur</a:t>
            </a:r>
            <a:r>
              <a:rPr lang="en-US" sz="4400" dirty="0">
                <a:latin typeface="Myriad Pro"/>
                <a:cs typeface="Myriad Pro"/>
              </a:rPr>
              <a:t>. </a:t>
            </a:r>
            <a:r>
              <a:rPr lang="en-US" sz="4400" dirty="0" err="1">
                <a:latin typeface="Myriad Pro"/>
                <a:cs typeface="Myriad Pro"/>
              </a:rPr>
              <a:t>Excepteur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sint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occaecat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cupidatat</a:t>
            </a:r>
            <a:r>
              <a:rPr lang="en-US" sz="4400" dirty="0">
                <a:latin typeface="Myriad Pro"/>
                <a:cs typeface="Myriad Pro"/>
              </a:rPr>
              <a:t> non </a:t>
            </a:r>
            <a:r>
              <a:rPr lang="en-US" sz="4400" dirty="0" err="1">
                <a:latin typeface="Myriad Pro"/>
                <a:cs typeface="Myriad Pro"/>
              </a:rPr>
              <a:t>proident</a:t>
            </a:r>
            <a:r>
              <a:rPr lang="en-US" sz="4400" dirty="0">
                <a:latin typeface="Myriad Pro"/>
                <a:cs typeface="Myriad Pro"/>
              </a:rPr>
              <a:t>, </a:t>
            </a:r>
            <a:r>
              <a:rPr lang="en-US" sz="4400" dirty="0" err="1">
                <a:latin typeface="Myriad Pro"/>
                <a:cs typeface="Myriad Pro"/>
              </a:rPr>
              <a:t>sunt</a:t>
            </a:r>
            <a:r>
              <a:rPr lang="en-US" sz="4400" dirty="0">
                <a:latin typeface="Myriad Pro"/>
                <a:cs typeface="Myriad Pro"/>
              </a:rPr>
              <a:t> in culpa qui </a:t>
            </a:r>
            <a:r>
              <a:rPr lang="en-US" sz="4400" dirty="0" err="1">
                <a:latin typeface="Myriad Pro"/>
                <a:cs typeface="Myriad Pro"/>
              </a:rPr>
              <a:t>officia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deserunt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mollit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anim</a:t>
            </a:r>
            <a:r>
              <a:rPr lang="en-US" sz="4400" dirty="0">
                <a:latin typeface="Myriad Pro"/>
                <a:cs typeface="Myriad Pro"/>
              </a:rPr>
              <a:t> id </a:t>
            </a:r>
            <a:r>
              <a:rPr lang="en-US" sz="4400" dirty="0" err="1">
                <a:latin typeface="Myriad Pro"/>
                <a:cs typeface="Myriad Pro"/>
              </a:rPr>
              <a:t>est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laborum</a:t>
            </a:r>
            <a:r>
              <a:rPr lang="en-US" sz="4400" dirty="0">
                <a:latin typeface="Myriad Pro"/>
                <a:cs typeface="Myriad Pro"/>
              </a:rPr>
              <a:t>..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4594800" y="9431735"/>
            <a:ext cx="15544800" cy="6247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6600"/>
              </a:buClr>
            </a:pPr>
            <a:r>
              <a:rPr lang="en-US" sz="4800" b="1" dirty="0" err="1">
                <a:latin typeface="Myriad Pro"/>
                <a:cs typeface="Myriad Pro"/>
              </a:rPr>
              <a:t>Lorem</a:t>
            </a:r>
            <a:r>
              <a:rPr lang="en-US" sz="4800" b="1" dirty="0">
                <a:latin typeface="Myriad Pro"/>
                <a:cs typeface="Myriad Pro"/>
              </a:rPr>
              <a:t> </a:t>
            </a:r>
            <a:r>
              <a:rPr lang="en-US" sz="4800" b="1" dirty="0" err="1">
                <a:latin typeface="Myriad Pro"/>
                <a:cs typeface="Myriad Pro"/>
              </a:rPr>
              <a:t>ipsum</a:t>
            </a:r>
            <a:r>
              <a:rPr lang="en-US" sz="4800" b="1" dirty="0">
                <a:latin typeface="Myriad Pro"/>
                <a:cs typeface="Myriad Pro"/>
              </a:rPr>
              <a:t> dolor sit </a:t>
            </a:r>
            <a:r>
              <a:rPr lang="en-US" sz="4800" b="1" dirty="0" err="1">
                <a:latin typeface="Myriad Pro"/>
                <a:cs typeface="Myriad Pro"/>
              </a:rPr>
              <a:t>amet</a:t>
            </a:r>
            <a:endParaRPr lang="en-US" sz="4800" b="1" dirty="0">
              <a:latin typeface="Myriad Pro"/>
              <a:cs typeface="Myriad Pro"/>
            </a:endParaRPr>
          </a:p>
          <a:p>
            <a:pPr marL="685800" indent="-685800">
              <a:buClr>
                <a:srgbClr val="FF6600"/>
              </a:buClr>
              <a:buFont typeface="Wingdings" charset="2"/>
              <a:buChar char="u"/>
            </a:pPr>
            <a:r>
              <a:rPr lang="en-US" sz="4400" dirty="0" err="1">
                <a:latin typeface="Myriad Pro"/>
                <a:cs typeface="Myriad Pro"/>
              </a:rPr>
              <a:t>Ut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enim</a:t>
            </a:r>
            <a:r>
              <a:rPr lang="en-US" sz="4400" dirty="0">
                <a:latin typeface="Myriad Pro"/>
                <a:cs typeface="Myriad Pro"/>
              </a:rPr>
              <a:t> ad minim </a:t>
            </a:r>
            <a:r>
              <a:rPr lang="en-US" sz="4400" dirty="0" err="1">
                <a:latin typeface="Myriad Pro"/>
                <a:cs typeface="Myriad Pro"/>
              </a:rPr>
              <a:t>veniam</a:t>
            </a:r>
            <a:r>
              <a:rPr lang="en-US" sz="4400" dirty="0">
                <a:latin typeface="Myriad Pro"/>
                <a:cs typeface="Myriad Pro"/>
              </a:rPr>
              <a:t>, </a:t>
            </a:r>
            <a:r>
              <a:rPr lang="en-US" sz="4400" dirty="0" err="1">
                <a:latin typeface="Myriad Pro"/>
                <a:cs typeface="Myriad Pro"/>
              </a:rPr>
              <a:t>quis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nostrud</a:t>
            </a:r>
            <a:r>
              <a:rPr lang="en-US" sz="4400" dirty="0">
                <a:latin typeface="Myriad Pro"/>
                <a:cs typeface="Myriad Pro"/>
              </a:rPr>
              <a:t> exercitation </a:t>
            </a:r>
            <a:r>
              <a:rPr lang="en-US" sz="4400" dirty="0" err="1">
                <a:latin typeface="Myriad Pro"/>
                <a:cs typeface="Myriad Pro"/>
              </a:rPr>
              <a:t>ullamco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laboris</a:t>
            </a:r>
            <a:r>
              <a:rPr lang="en-US" sz="4400" dirty="0">
                <a:latin typeface="Myriad Pro"/>
                <a:cs typeface="Myriad Pro"/>
              </a:rPr>
              <a:t> nisi </a:t>
            </a:r>
            <a:r>
              <a:rPr lang="en-US" sz="4400" dirty="0" err="1">
                <a:latin typeface="Myriad Pro"/>
                <a:cs typeface="Myriad Pro"/>
              </a:rPr>
              <a:t>ut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aliquip</a:t>
            </a:r>
            <a:r>
              <a:rPr lang="en-US" sz="4400" dirty="0">
                <a:latin typeface="Myriad Pro"/>
                <a:cs typeface="Myriad Pro"/>
              </a:rPr>
              <a:t> ex </a:t>
            </a:r>
            <a:r>
              <a:rPr lang="en-US" sz="4400" dirty="0" err="1">
                <a:latin typeface="Myriad Pro"/>
                <a:cs typeface="Myriad Pro"/>
              </a:rPr>
              <a:t>ea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commodo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consequat</a:t>
            </a:r>
            <a:r>
              <a:rPr lang="en-US" sz="4400" dirty="0">
                <a:latin typeface="Myriad Pro"/>
                <a:cs typeface="Myriad Pro"/>
              </a:rPr>
              <a:t>.</a:t>
            </a:r>
          </a:p>
          <a:p>
            <a:pPr marL="685800" indent="-685800">
              <a:buClr>
                <a:srgbClr val="FF6600"/>
              </a:buClr>
              <a:buFont typeface="Wingdings" charset="2"/>
              <a:buChar char="Ø"/>
            </a:pPr>
            <a:r>
              <a:rPr lang="en-US" sz="4400" dirty="0" err="1">
                <a:latin typeface="Myriad Pro"/>
                <a:cs typeface="Myriad Pro"/>
              </a:rPr>
              <a:t>Duis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aute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irure</a:t>
            </a:r>
            <a:r>
              <a:rPr lang="en-US" sz="4400" dirty="0">
                <a:latin typeface="Myriad Pro"/>
                <a:cs typeface="Myriad Pro"/>
              </a:rPr>
              <a:t> dolor in </a:t>
            </a:r>
            <a:r>
              <a:rPr lang="en-US" sz="4400" dirty="0" err="1">
                <a:latin typeface="Myriad Pro"/>
                <a:cs typeface="Myriad Pro"/>
              </a:rPr>
              <a:t>reprehenderit</a:t>
            </a:r>
            <a:r>
              <a:rPr lang="en-US" sz="4400" dirty="0">
                <a:latin typeface="Myriad Pro"/>
                <a:cs typeface="Myriad Pro"/>
              </a:rPr>
              <a:t> in </a:t>
            </a:r>
            <a:r>
              <a:rPr lang="en-US" sz="4400" dirty="0" err="1">
                <a:latin typeface="Myriad Pro"/>
                <a:cs typeface="Myriad Pro"/>
              </a:rPr>
              <a:t>voluptate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velit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esse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cillum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dolore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eu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fugiat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nulla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pariatur</a:t>
            </a:r>
            <a:r>
              <a:rPr lang="en-US" sz="4400" dirty="0">
                <a:latin typeface="Myriad Pro"/>
                <a:cs typeface="Myriad Pro"/>
              </a:rPr>
              <a:t>.</a:t>
            </a:r>
          </a:p>
          <a:p>
            <a:pPr marL="685800" indent="-685800">
              <a:buClr>
                <a:srgbClr val="FF6600"/>
              </a:buClr>
              <a:buFont typeface="Wingdings" charset="2"/>
              <a:buChar char="§"/>
            </a:pPr>
            <a:r>
              <a:rPr lang="en-US" sz="4400" dirty="0" err="1">
                <a:latin typeface="Myriad Pro"/>
                <a:cs typeface="Myriad Pro"/>
              </a:rPr>
              <a:t>Excepteur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sint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occaecat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cupidatat</a:t>
            </a:r>
            <a:r>
              <a:rPr lang="en-US" sz="4400" dirty="0">
                <a:latin typeface="Myriad Pro"/>
                <a:cs typeface="Myriad Pro"/>
              </a:rPr>
              <a:t> non </a:t>
            </a:r>
            <a:r>
              <a:rPr lang="en-US" sz="4400" dirty="0" err="1">
                <a:latin typeface="Myriad Pro"/>
                <a:cs typeface="Myriad Pro"/>
              </a:rPr>
              <a:t>proident</a:t>
            </a:r>
            <a:r>
              <a:rPr lang="en-US" sz="4400" dirty="0">
                <a:latin typeface="Myriad Pro"/>
                <a:cs typeface="Myriad Pro"/>
              </a:rPr>
              <a:t>, </a:t>
            </a:r>
            <a:r>
              <a:rPr lang="en-US" sz="4400" dirty="0" err="1">
                <a:latin typeface="Myriad Pro"/>
                <a:cs typeface="Myriad Pro"/>
              </a:rPr>
              <a:t>sunt</a:t>
            </a:r>
            <a:r>
              <a:rPr lang="en-US" sz="4400" dirty="0">
                <a:latin typeface="Myriad Pro"/>
                <a:cs typeface="Myriad Pro"/>
              </a:rPr>
              <a:t> in culpa qui </a:t>
            </a:r>
            <a:r>
              <a:rPr lang="en-US" sz="4400" dirty="0" err="1">
                <a:latin typeface="Myriad Pro"/>
                <a:cs typeface="Myriad Pro"/>
              </a:rPr>
              <a:t>officia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deserunt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mollit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anim</a:t>
            </a:r>
            <a:r>
              <a:rPr lang="en-US" sz="4400" dirty="0">
                <a:latin typeface="Myriad Pro"/>
                <a:cs typeface="Myriad Pro"/>
              </a:rPr>
              <a:t> id </a:t>
            </a:r>
            <a:r>
              <a:rPr lang="en-US" sz="4400" dirty="0" err="1">
                <a:latin typeface="Myriad Pro"/>
                <a:cs typeface="Myriad Pro"/>
              </a:rPr>
              <a:t>est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laborum</a:t>
            </a:r>
            <a:r>
              <a:rPr lang="en-US" sz="4400" dirty="0">
                <a:latin typeface="Myriad Pro"/>
                <a:cs typeface="Myriad Pro"/>
              </a:rPr>
              <a:t>.</a:t>
            </a:r>
          </a:p>
          <a:p>
            <a:pPr marL="685800" indent="-685800">
              <a:buClr>
                <a:srgbClr val="FF6600"/>
              </a:buClr>
              <a:buFont typeface="Wingdings" charset="2"/>
              <a:buChar char="q"/>
            </a:pPr>
            <a:r>
              <a:rPr lang="en-US" sz="4400" dirty="0" err="1">
                <a:latin typeface="Myriad Pro"/>
                <a:cs typeface="Myriad Pro"/>
              </a:rPr>
              <a:t>Lorem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ipsum</a:t>
            </a:r>
            <a:r>
              <a:rPr lang="en-US" sz="4400" dirty="0">
                <a:latin typeface="Myriad Pro"/>
                <a:cs typeface="Myriad Pro"/>
              </a:rPr>
              <a:t> dolor sit </a:t>
            </a:r>
            <a:r>
              <a:rPr lang="en-US" sz="4400" dirty="0" err="1">
                <a:latin typeface="Myriad Pro"/>
                <a:cs typeface="Myriad Pro"/>
              </a:rPr>
              <a:t>amet</a:t>
            </a:r>
            <a:r>
              <a:rPr lang="en-US" sz="4400" dirty="0">
                <a:latin typeface="Myriad Pro"/>
                <a:cs typeface="Myriad Pro"/>
              </a:rPr>
              <a:t>, </a:t>
            </a:r>
            <a:r>
              <a:rPr lang="en-US" sz="4400" dirty="0" err="1">
                <a:latin typeface="Myriad Pro"/>
                <a:cs typeface="Myriad Pro"/>
              </a:rPr>
              <a:t>consectetur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adipisicing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elit</a:t>
            </a:r>
            <a:r>
              <a:rPr lang="en-US" sz="4400" dirty="0">
                <a:latin typeface="Myriad Pro"/>
                <a:cs typeface="Myriad Pro"/>
              </a:rPr>
              <a:t>, </a:t>
            </a:r>
            <a:r>
              <a:rPr lang="en-US" sz="4400" dirty="0" err="1">
                <a:latin typeface="Myriad Pro"/>
                <a:cs typeface="Myriad Pro"/>
              </a:rPr>
              <a:t>sed</a:t>
            </a:r>
            <a:r>
              <a:rPr lang="en-US" sz="4400" dirty="0">
                <a:latin typeface="Myriad Pro"/>
                <a:cs typeface="Myriad Pro"/>
              </a:rPr>
              <a:t> do </a:t>
            </a:r>
            <a:r>
              <a:rPr lang="en-US" sz="4400" dirty="0" err="1">
                <a:latin typeface="Myriad Pro"/>
                <a:cs typeface="Myriad Pro"/>
              </a:rPr>
              <a:t>eiusmod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tempor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incididunt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ut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labore</a:t>
            </a:r>
            <a:r>
              <a:rPr lang="en-US" sz="4400" dirty="0">
                <a:latin typeface="Myriad Pro"/>
                <a:cs typeface="Myriad Pro"/>
              </a:rPr>
              <a:t> et </a:t>
            </a:r>
            <a:r>
              <a:rPr lang="en-US" sz="4400" dirty="0" err="1">
                <a:latin typeface="Myriad Pro"/>
                <a:cs typeface="Myriad Pro"/>
              </a:rPr>
              <a:t>dolore</a:t>
            </a:r>
            <a:r>
              <a:rPr lang="en-US" sz="4400" dirty="0">
                <a:latin typeface="Myriad Pro"/>
                <a:cs typeface="Myriad Pro"/>
              </a:rPr>
              <a:t> magna </a:t>
            </a:r>
            <a:r>
              <a:rPr lang="en-US" sz="4400" dirty="0" err="1">
                <a:latin typeface="Myriad Pro"/>
                <a:cs typeface="Myriad Pro"/>
              </a:rPr>
              <a:t>aliqua</a:t>
            </a:r>
            <a:r>
              <a:rPr lang="en-US" sz="4400" dirty="0">
                <a:latin typeface="Myriad Pro"/>
                <a:cs typeface="Myriad Pro"/>
              </a:rPr>
              <a:t>. </a:t>
            </a:r>
            <a:endParaRPr lang="en-US" sz="4400" dirty="0"/>
          </a:p>
        </p:txBody>
      </p:sp>
      <p:sp>
        <p:nvSpPr>
          <p:cNvPr id="19" name="Rectangle 18"/>
          <p:cNvSpPr/>
          <p:nvPr/>
        </p:nvSpPr>
        <p:spPr>
          <a:xfrm>
            <a:off x="34594800" y="16468764"/>
            <a:ext cx="15544800" cy="1600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4747200" y="16759053"/>
            <a:ext cx="1516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Myriad Pro" pitchFamily="34" charset="0"/>
              </a:rPr>
              <a:t>REFERENCES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4671000" y="18449964"/>
            <a:ext cx="15544800" cy="3616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Clr>
                <a:srgbClr val="FF6600"/>
              </a:buClr>
            </a:pPr>
            <a:r>
              <a:rPr lang="en-US" sz="4800" b="1" dirty="0" err="1">
                <a:latin typeface="Myriad Pro"/>
                <a:cs typeface="Myriad Pro"/>
              </a:rPr>
              <a:t>Lorem</a:t>
            </a:r>
            <a:r>
              <a:rPr lang="en-US" sz="4800" b="1" dirty="0">
                <a:latin typeface="Myriad Pro"/>
                <a:cs typeface="Myriad Pro"/>
              </a:rPr>
              <a:t> </a:t>
            </a:r>
            <a:r>
              <a:rPr lang="en-US" sz="4800" b="1" dirty="0" err="1">
                <a:latin typeface="Myriad Pro"/>
                <a:cs typeface="Myriad Pro"/>
              </a:rPr>
              <a:t>ipsum</a:t>
            </a:r>
            <a:r>
              <a:rPr lang="en-US" sz="4800" b="1" dirty="0">
                <a:latin typeface="Myriad Pro"/>
                <a:cs typeface="Myriad Pro"/>
              </a:rPr>
              <a:t> dolor sit </a:t>
            </a:r>
            <a:r>
              <a:rPr lang="en-US" sz="4800" b="1" dirty="0" err="1">
                <a:latin typeface="Myriad Pro"/>
                <a:cs typeface="Myriad Pro"/>
              </a:rPr>
              <a:t>amet</a:t>
            </a:r>
            <a:endParaRPr lang="en-US" sz="4800" b="1" dirty="0">
              <a:latin typeface="Myriad Pro"/>
              <a:cs typeface="Myriad Pro"/>
            </a:endParaRPr>
          </a:p>
          <a:p>
            <a:pPr>
              <a:buClr>
                <a:srgbClr val="FF6600"/>
              </a:buClr>
            </a:pPr>
            <a:r>
              <a:rPr lang="en-US" sz="4000" dirty="0" err="1">
                <a:latin typeface="Myriad Pro"/>
                <a:cs typeface="Myriad Pro"/>
              </a:rPr>
              <a:t>Lorem</a:t>
            </a:r>
            <a:r>
              <a:rPr lang="en-US" sz="40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ipsum</a:t>
            </a:r>
            <a:r>
              <a:rPr lang="en-US" sz="4400" dirty="0">
                <a:latin typeface="Myriad Pro"/>
                <a:cs typeface="Myriad Pro"/>
              </a:rPr>
              <a:t> dolor sit </a:t>
            </a:r>
            <a:r>
              <a:rPr lang="en-US" sz="4400" dirty="0" err="1">
                <a:latin typeface="Myriad Pro"/>
                <a:cs typeface="Myriad Pro"/>
              </a:rPr>
              <a:t>amet</a:t>
            </a:r>
            <a:r>
              <a:rPr lang="en-US" sz="4400" dirty="0">
                <a:latin typeface="Myriad Pro"/>
                <a:cs typeface="Myriad Pro"/>
              </a:rPr>
              <a:t>, </a:t>
            </a:r>
            <a:r>
              <a:rPr lang="en-US" sz="4400" dirty="0" err="1">
                <a:latin typeface="Myriad Pro"/>
                <a:cs typeface="Myriad Pro"/>
              </a:rPr>
              <a:t>consectetur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adipisicing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elit</a:t>
            </a:r>
            <a:r>
              <a:rPr lang="en-US" sz="4400" dirty="0">
                <a:latin typeface="Myriad Pro"/>
                <a:cs typeface="Myriad Pro"/>
              </a:rPr>
              <a:t>, </a:t>
            </a:r>
            <a:r>
              <a:rPr lang="en-US" sz="4400" dirty="0" err="1">
                <a:latin typeface="Myriad Pro"/>
                <a:cs typeface="Myriad Pro"/>
              </a:rPr>
              <a:t>sed</a:t>
            </a:r>
            <a:r>
              <a:rPr lang="en-US" sz="4400" dirty="0">
                <a:latin typeface="Myriad Pro"/>
                <a:cs typeface="Myriad Pro"/>
              </a:rPr>
              <a:t> do </a:t>
            </a:r>
            <a:r>
              <a:rPr lang="en-US" sz="4400" dirty="0" err="1">
                <a:latin typeface="Myriad Pro"/>
                <a:cs typeface="Myriad Pro"/>
              </a:rPr>
              <a:t>eiusmod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tempor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incididunt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ut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labore</a:t>
            </a:r>
            <a:r>
              <a:rPr lang="en-US" sz="4400" dirty="0">
                <a:latin typeface="Myriad Pro"/>
                <a:cs typeface="Myriad Pro"/>
              </a:rPr>
              <a:t> et </a:t>
            </a:r>
            <a:r>
              <a:rPr lang="en-US" sz="4400" dirty="0" err="1">
                <a:latin typeface="Myriad Pro"/>
                <a:cs typeface="Myriad Pro"/>
              </a:rPr>
              <a:t>dolore</a:t>
            </a:r>
            <a:r>
              <a:rPr lang="en-US" sz="4400" dirty="0">
                <a:latin typeface="Myriad Pro"/>
                <a:cs typeface="Myriad Pro"/>
              </a:rPr>
              <a:t> magna </a:t>
            </a:r>
            <a:r>
              <a:rPr lang="en-US" sz="4400" dirty="0" err="1">
                <a:latin typeface="Myriad Pro"/>
                <a:cs typeface="Myriad Pro"/>
              </a:rPr>
              <a:t>aliqua</a:t>
            </a:r>
            <a:r>
              <a:rPr lang="en-US" sz="4400" dirty="0">
                <a:latin typeface="Myriad Pro"/>
                <a:cs typeface="Myriad Pro"/>
              </a:rPr>
              <a:t>. </a:t>
            </a:r>
            <a:r>
              <a:rPr lang="en-US" sz="4400" dirty="0" err="1">
                <a:latin typeface="Myriad Pro"/>
                <a:cs typeface="Myriad Pro"/>
              </a:rPr>
              <a:t>Ut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enim</a:t>
            </a:r>
            <a:r>
              <a:rPr lang="en-US" sz="4400" dirty="0">
                <a:latin typeface="Myriad Pro"/>
                <a:cs typeface="Myriad Pro"/>
              </a:rPr>
              <a:t> ad minim </a:t>
            </a:r>
            <a:r>
              <a:rPr lang="en-US" sz="4400" dirty="0" err="1">
                <a:latin typeface="Myriad Pro"/>
                <a:cs typeface="Myriad Pro"/>
              </a:rPr>
              <a:t>veniam</a:t>
            </a:r>
            <a:r>
              <a:rPr lang="en-US" sz="4400" dirty="0">
                <a:latin typeface="Myriad Pro"/>
                <a:cs typeface="Myriad Pro"/>
              </a:rPr>
              <a:t>, </a:t>
            </a:r>
            <a:r>
              <a:rPr lang="en-US" sz="4400" dirty="0" err="1">
                <a:latin typeface="Myriad Pro"/>
                <a:cs typeface="Myriad Pro"/>
              </a:rPr>
              <a:t>quis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nostrud</a:t>
            </a:r>
            <a:r>
              <a:rPr lang="en-US" sz="4400" dirty="0">
                <a:latin typeface="Myriad Pro"/>
                <a:cs typeface="Myriad Pro"/>
              </a:rPr>
              <a:t> exercitation </a:t>
            </a:r>
            <a:r>
              <a:rPr lang="en-US" sz="4400" dirty="0" err="1">
                <a:latin typeface="Myriad Pro"/>
                <a:cs typeface="Myriad Pro"/>
              </a:rPr>
              <a:t>ullamco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laboris</a:t>
            </a:r>
            <a:r>
              <a:rPr lang="en-US" sz="4400" dirty="0">
                <a:latin typeface="Myriad Pro"/>
                <a:cs typeface="Myriad Pro"/>
              </a:rPr>
              <a:t> nisi </a:t>
            </a:r>
            <a:r>
              <a:rPr lang="en-US" sz="4400" dirty="0" err="1">
                <a:latin typeface="Myriad Pro"/>
                <a:cs typeface="Myriad Pro"/>
              </a:rPr>
              <a:t>ut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aliquip</a:t>
            </a:r>
            <a:r>
              <a:rPr lang="en-US" sz="4400" dirty="0">
                <a:latin typeface="Myriad Pro"/>
                <a:cs typeface="Myriad Pro"/>
              </a:rPr>
              <a:t> ex </a:t>
            </a:r>
            <a:r>
              <a:rPr lang="en-US" sz="4400" dirty="0" err="1">
                <a:latin typeface="Myriad Pro"/>
                <a:cs typeface="Myriad Pro"/>
              </a:rPr>
              <a:t>ea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commodo</a:t>
            </a:r>
            <a:r>
              <a:rPr lang="en-US" sz="4400" dirty="0">
                <a:latin typeface="Myriad Pro"/>
                <a:cs typeface="Myriad Pro"/>
              </a:rPr>
              <a:t> </a:t>
            </a:r>
            <a:r>
              <a:rPr lang="en-US" sz="4400" dirty="0" err="1">
                <a:latin typeface="Myriad Pro"/>
                <a:cs typeface="Myriad Pro"/>
              </a:rPr>
              <a:t>consequat</a:t>
            </a:r>
            <a:r>
              <a:rPr lang="en-US" sz="4400" dirty="0">
                <a:latin typeface="Myriad Pro"/>
                <a:cs typeface="Myriad Pro"/>
              </a:rPr>
              <a:t>.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4594800" y="22855306"/>
            <a:ext cx="15544800" cy="1600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4747200" y="23145595"/>
            <a:ext cx="1516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Myriad Pro" pitchFamily="34" charset="0"/>
              </a:rPr>
              <a:t>CONTACT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4594800" y="25065106"/>
            <a:ext cx="95250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Clr>
                <a:srgbClr val="FF6600"/>
              </a:buClr>
            </a:pPr>
            <a:r>
              <a:rPr lang="en-US" sz="4000" b="1" dirty="0">
                <a:latin typeface="Myriad Pro"/>
                <a:cs typeface="Myriad Pro"/>
              </a:rPr>
              <a:t>FIRST LAST</a:t>
            </a:r>
          </a:p>
          <a:p>
            <a:pPr>
              <a:spcAft>
                <a:spcPts val="600"/>
              </a:spcAft>
              <a:buClr>
                <a:srgbClr val="FF6600"/>
              </a:buClr>
            </a:pPr>
            <a:r>
              <a:rPr lang="en-US" sz="4000" b="1" dirty="0">
                <a:latin typeface="Myriad Pro"/>
                <a:cs typeface="Myriad Pro"/>
              </a:rPr>
              <a:t>Title</a:t>
            </a:r>
          </a:p>
          <a:p>
            <a:r>
              <a:rPr lang="en-US" sz="4000" dirty="0">
                <a:latin typeface="Myriad Pro"/>
                <a:cs typeface="Myriad Pro"/>
              </a:rPr>
              <a:t>University of Florida Health Cancer Center</a:t>
            </a:r>
          </a:p>
          <a:p>
            <a:r>
              <a:rPr lang="en-US" sz="4000" dirty="0">
                <a:latin typeface="Myriad Pro"/>
                <a:cs typeface="Myriad Pro"/>
              </a:rPr>
              <a:t>2033 Mowry Road, Gainesville FL 32610</a:t>
            </a:r>
          </a:p>
          <a:p>
            <a:endParaRPr lang="en-US" sz="4000" dirty="0">
              <a:latin typeface="Myriad Pro"/>
              <a:cs typeface="Myriad Pro"/>
            </a:endParaRPr>
          </a:p>
          <a:p>
            <a:r>
              <a:rPr lang="en-US" sz="4000" dirty="0">
                <a:latin typeface="Myriad Pro"/>
                <a:cs typeface="Myriad Pro"/>
              </a:rPr>
              <a:t>352-000-0000   •   </a:t>
            </a:r>
            <a:r>
              <a:rPr lang="en-US" sz="4000" dirty="0" err="1">
                <a:latin typeface="Myriad Pro"/>
                <a:cs typeface="Myriad Pro"/>
              </a:rPr>
              <a:t>namehere@ufl.edu</a:t>
            </a:r>
            <a:endParaRPr lang="en-US" sz="4000" dirty="0"/>
          </a:p>
        </p:txBody>
      </p:sp>
      <p:sp>
        <p:nvSpPr>
          <p:cNvPr id="14" name="Rectangle 13"/>
          <p:cNvSpPr/>
          <p:nvPr/>
        </p:nvSpPr>
        <p:spPr>
          <a:xfrm>
            <a:off x="45186600" y="25065106"/>
            <a:ext cx="4953000" cy="48507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5186600" y="27105782"/>
            <a:ext cx="49149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yriad Pro"/>
                <a:cs typeface="Myriad Pro"/>
              </a:rPr>
              <a:t>QR Code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1430000" y="2179614"/>
            <a:ext cx="2819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>
                <a:solidFill>
                  <a:schemeClr val="bg1"/>
                </a:solidFill>
                <a:latin typeface="Myriad Pro" pitchFamily="34" charset="0"/>
              </a:rPr>
              <a:t>Poster Title Here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1430000" y="3691406"/>
            <a:ext cx="2819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PI Name Here</a:t>
            </a:r>
          </a:p>
        </p:txBody>
      </p:sp>
    </p:spTree>
    <p:extLst>
      <p:ext uri="{BB962C8B-B14F-4D97-AF65-F5344CB8AC3E}">
        <p14:creationId xmlns:p14="http://schemas.microsoft.com/office/powerpoint/2010/main" val="332121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34219_1.10.17-Cancer_Center_Scientific_PPT_Poster_Template_Blue_v5" id="{E1A3B8F9-1271-A444-BB24-1713C4866196}" vid="{EB77DB15-0E10-FE40-B8F9-7AFEE3E7643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910</Words>
  <Application>Microsoft Macintosh PowerPoint</Application>
  <PresentationFormat>Custom</PresentationFormat>
  <Paragraphs>70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Myriad Pro</vt:lpstr>
      <vt:lpstr>Wingdings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Finch,Kacey E</dc:creator>
  <cp:lastModifiedBy>Finch,Kacey E</cp:lastModifiedBy>
  <cp:revision>1</cp:revision>
  <cp:lastPrinted>2016-12-05T14:29:58Z</cp:lastPrinted>
  <dcterms:created xsi:type="dcterms:W3CDTF">2020-10-05T17:05:19Z</dcterms:created>
  <dcterms:modified xsi:type="dcterms:W3CDTF">2020-10-05T17:05:33Z</dcterms:modified>
</cp:coreProperties>
</file>